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8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6395" autoAdjust="0"/>
  </p:normalViewPr>
  <p:slideViewPr>
    <p:cSldViewPr snapToGrid="0" snapToObjects="1">
      <p:cViewPr>
        <p:scale>
          <a:sx n="150" d="100"/>
          <a:sy n="150" d="100"/>
        </p:scale>
        <p:origin x="108" y="-255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BB7-5EE9-EB4D-99CE-18D518C63DE9}" type="datetimeFigureOut">
              <a:rPr kumimoji="1" lang="zh-SG" altLang="en-US" smtClean="0"/>
              <a:t>19/8/2021</a:t>
            </a:fld>
            <a:endParaRPr kumimoji="1" lang="zh-SG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SG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B276-AC78-404B-956D-1AF71B2FA961}" type="slidenum">
              <a:rPr kumimoji="1" lang="zh-SG" altLang="en-US" smtClean="0"/>
              <a:t>‹#›</a:t>
            </a:fld>
            <a:endParaRPr kumimoji="1" lang="zh-SG" altLang="en-US"/>
          </a:p>
        </p:txBody>
      </p:sp>
    </p:spTree>
    <p:extLst>
      <p:ext uri="{BB962C8B-B14F-4D97-AF65-F5344CB8AC3E}">
        <p14:creationId xmlns:p14="http://schemas.microsoft.com/office/powerpoint/2010/main" val="682922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BB7-5EE9-EB4D-99CE-18D518C63DE9}" type="datetimeFigureOut">
              <a:rPr kumimoji="1" lang="zh-SG" altLang="en-US" smtClean="0"/>
              <a:t>19/8/2021</a:t>
            </a:fld>
            <a:endParaRPr kumimoji="1" lang="zh-SG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SG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B276-AC78-404B-956D-1AF71B2FA961}" type="slidenum">
              <a:rPr kumimoji="1" lang="zh-SG" altLang="en-US" smtClean="0"/>
              <a:t>‹#›</a:t>
            </a:fld>
            <a:endParaRPr kumimoji="1" lang="zh-SG" altLang="en-US"/>
          </a:p>
        </p:txBody>
      </p:sp>
    </p:spTree>
    <p:extLst>
      <p:ext uri="{BB962C8B-B14F-4D97-AF65-F5344CB8AC3E}">
        <p14:creationId xmlns:p14="http://schemas.microsoft.com/office/powerpoint/2010/main" val="3754535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BB7-5EE9-EB4D-99CE-18D518C63DE9}" type="datetimeFigureOut">
              <a:rPr kumimoji="1" lang="zh-SG" altLang="en-US" smtClean="0"/>
              <a:t>19/8/2021</a:t>
            </a:fld>
            <a:endParaRPr kumimoji="1" lang="zh-SG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SG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B276-AC78-404B-956D-1AF71B2FA961}" type="slidenum">
              <a:rPr kumimoji="1" lang="zh-SG" altLang="en-US" smtClean="0"/>
              <a:t>‹#›</a:t>
            </a:fld>
            <a:endParaRPr kumimoji="1" lang="zh-SG" altLang="en-US"/>
          </a:p>
        </p:txBody>
      </p:sp>
    </p:spTree>
    <p:extLst>
      <p:ext uri="{BB962C8B-B14F-4D97-AF65-F5344CB8AC3E}">
        <p14:creationId xmlns:p14="http://schemas.microsoft.com/office/powerpoint/2010/main" val="13488704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BB7-5EE9-EB4D-99CE-18D518C63DE9}" type="datetimeFigureOut">
              <a:rPr kumimoji="1" lang="zh-SG" altLang="en-US" smtClean="0"/>
              <a:t>19/8/2021</a:t>
            </a:fld>
            <a:endParaRPr kumimoji="1" lang="zh-SG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SG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B276-AC78-404B-956D-1AF71B2FA961}" type="slidenum">
              <a:rPr kumimoji="1" lang="zh-SG" altLang="en-US" smtClean="0"/>
              <a:t>‹#›</a:t>
            </a:fld>
            <a:endParaRPr kumimoji="1" lang="zh-SG" altLang="en-US"/>
          </a:p>
        </p:txBody>
      </p:sp>
    </p:spTree>
    <p:extLst>
      <p:ext uri="{BB962C8B-B14F-4D97-AF65-F5344CB8AC3E}">
        <p14:creationId xmlns:p14="http://schemas.microsoft.com/office/powerpoint/2010/main" val="702794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BB7-5EE9-EB4D-99CE-18D518C63DE9}" type="datetimeFigureOut">
              <a:rPr kumimoji="1" lang="zh-SG" altLang="en-US" smtClean="0"/>
              <a:t>19/8/2021</a:t>
            </a:fld>
            <a:endParaRPr kumimoji="1" lang="zh-SG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SG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B276-AC78-404B-956D-1AF71B2FA961}" type="slidenum">
              <a:rPr kumimoji="1" lang="zh-SG" altLang="en-US" smtClean="0"/>
              <a:t>‹#›</a:t>
            </a:fld>
            <a:endParaRPr kumimoji="1" lang="zh-SG" altLang="en-US"/>
          </a:p>
        </p:txBody>
      </p:sp>
    </p:spTree>
    <p:extLst>
      <p:ext uri="{BB962C8B-B14F-4D97-AF65-F5344CB8AC3E}">
        <p14:creationId xmlns:p14="http://schemas.microsoft.com/office/powerpoint/2010/main" val="6720881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BB7-5EE9-EB4D-99CE-18D518C63DE9}" type="datetimeFigureOut">
              <a:rPr kumimoji="1" lang="zh-SG" altLang="en-US" smtClean="0"/>
              <a:t>19/8/2021</a:t>
            </a:fld>
            <a:endParaRPr kumimoji="1" lang="zh-SG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SG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B276-AC78-404B-956D-1AF71B2FA961}" type="slidenum">
              <a:rPr kumimoji="1" lang="zh-SG" altLang="en-US" smtClean="0"/>
              <a:t>‹#›</a:t>
            </a:fld>
            <a:endParaRPr kumimoji="1" lang="zh-SG" altLang="en-US"/>
          </a:p>
        </p:txBody>
      </p:sp>
    </p:spTree>
    <p:extLst>
      <p:ext uri="{BB962C8B-B14F-4D97-AF65-F5344CB8AC3E}">
        <p14:creationId xmlns:p14="http://schemas.microsoft.com/office/powerpoint/2010/main" val="3695883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BB7-5EE9-EB4D-99CE-18D518C63DE9}" type="datetimeFigureOut">
              <a:rPr kumimoji="1" lang="zh-SG" altLang="en-US" smtClean="0"/>
              <a:t>19/8/2021</a:t>
            </a:fld>
            <a:endParaRPr kumimoji="1" lang="zh-SG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SG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B276-AC78-404B-956D-1AF71B2FA961}" type="slidenum">
              <a:rPr kumimoji="1" lang="zh-SG" altLang="en-US" smtClean="0"/>
              <a:t>‹#›</a:t>
            </a:fld>
            <a:endParaRPr kumimoji="1" lang="zh-SG" altLang="en-US"/>
          </a:p>
        </p:txBody>
      </p:sp>
    </p:spTree>
    <p:extLst>
      <p:ext uri="{BB962C8B-B14F-4D97-AF65-F5344CB8AC3E}">
        <p14:creationId xmlns:p14="http://schemas.microsoft.com/office/powerpoint/2010/main" val="26428359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BB7-5EE9-EB4D-99CE-18D518C63DE9}" type="datetimeFigureOut">
              <a:rPr kumimoji="1" lang="zh-SG" altLang="en-US" smtClean="0"/>
              <a:t>19/8/2021</a:t>
            </a:fld>
            <a:endParaRPr kumimoji="1" lang="zh-SG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SG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B276-AC78-404B-956D-1AF71B2FA961}" type="slidenum">
              <a:rPr kumimoji="1" lang="zh-SG" altLang="en-US" smtClean="0"/>
              <a:t>‹#›</a:t>
            </a:fld>
            <a:endParaRPr kumimoji="1" lang="zh-SG" altLang="en-US"/>
          </a:p>
        </p:txBody>
      </p:sp>
    </p:spTree>
    <p:extLst>
      <p:ext uri="{BB962C8B-B14F-4D97-AF65-F5344CB8AC3E}">
        <p14:creationId xmlns:p14="http://schemas.microsoft.com/office/powerpoint/2010/main" val="12956509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BB7-5EE9-EB4D-99CE-18D518C63DE9}" type="datetimeFigureOut">
              <a:rPr kumimoji="1" lang="zh-SG" altLang="en-US" smtClean="0"/>
              <a:t>19/8/2021</a:t>
            </a:fld>
            <a:endParaRPr kumimoji="1" lang="zh-SG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SG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B276-AC78-404B-956D-1AF71B2FA961}" type="slidenum">
              <a:rPr kumimoji="1" lang="zh-SG" altLang="en-US" smtClean="0"/>
              <a:t>‹#›</a:t>
            </a:fld>
            <a:endParaRPr kumimoji="1" lang="zh-SG" altLang="en-US"/>
          </a:p>
        </p:txBody>
      </p:sp>
    </p:spTree>
    <p:extLst>
      <p:ext uri="{BB962C8B-B14F-4D97-AF65-F5344CB8AC3E}">
        <p14:creationId xmlns:p14="http://schemas.microsoft.com/office/powerpoint/2010/main" val="2595401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BB7-5EE9-EB4D-99CE-18D518C63DE9}" type="datetimeFigureOut">
              <a:rPr kumimoji="1" lang="zh-SG" altLang="en-US" smtClean="0"/>
              <a:t>19/8/2021</a:t>
            </a:fld>
            <a:endParaRPr kumimoji="1" lang="zh-SG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SG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B276-AC78-404B-956D-1AF71B2FA961}" type="slidenum">
              <a:rPr kumimoji="1" lang="zh-SG" altLang="en-US" smtClean="0"/>
              <a:t>‹#›</a:t>
            </a:fld>
            <a:endParaRPr kumimoji="1" lang="zh-SG" altLang="en-US"/>
          </a:p>
        </p:txBody>
      </p:sp>
    </p:spTree>
    <p:extLst>
      <p:ext uri="{BB962C8B-B14F-4D97-AF65-F5344CB8AC3E}">
        <p14:creationId xmlns:p14="http://schemas.microsoft.com/office/powerpoint/2010/main" val="2262261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74BB7-5EE9-EB4D-99CE-18D518C63DE9}" type="datetimeFigureOut">
              <a:rPr kumimoji="1" lang="zh-SG" altLang="en-US" smtClean="0"/>
              <a:t>19/8/2021</a:t>
            </a:fld>
            <a:endParaRPr kumimoji="1" lang="zh-SG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SG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BDB276-AC78-404B-956D-1AF71B2FA961}" type="slidenum">
              <a:rPr kumimoji="1" lang="zh-SG" altLang="en-US" smtClean="0"/>
              <a:t>‹#›</a:t>
            </a:fld>
            <a:endParaRPr kumimoji="1" lang="zh-SG" altLang="en-US"/>
          </a:p>
        </p:txBody>
      </p:sp>
    </p:spTree>
    <p:extLst>
      <p:ext uri="{BB962C8B-B14F-4D97-AF65-F5344CB8AC3E}">
        <p14:creationId xmlns:p14="http://schemas.microsoft.com/office/powerpoint/2010/main" val="563874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574BB7-5EE9-EB4D-99CE-18D518C63DE9}" type="datetimeFigureOut">
              <a:rPr kumimoji="1" lang="zh-SG" altLang="en-US" smtClean="0"/>
              <a:t>19/8/2021</a:t>
            </a:fld>
            <a:endParaRPr kumimoji="1" lang="zh-SG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SG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BDB276-AC78-404B-956D-1AF71B2FA961}" type="slidenum">
              <a:rPr kumimoji="1" lang="zh-SG" altLang="en-US" smtClean="0"/>
              <a:t>‹#›</a:t>
            </a:fld>
            <a:endParaRPr kumimoji="1" lang="zh-SG" altLang="en-US"/>
          </a:p>
        </p:txBody>
      </p:sp>
    </p:spTree>
    <p:extLst>
      <p:ext uri="{BB962C8B-B14F-4D97-AF65-F5344CB8AC3E}">
        <p14:creationId xmlns:p14="http://schemas.microsoft.com/office/powerpoint/2010/main" val="3152731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13" Type="http://schemas.openxmlformats.org/officeDocument/2006/relationships/image" Target="../media/image12.tiff"/><Relationship Id="rId3" Type="http://schemas.openxmlformats.org/officeDocument/2006/relationships/image" Target="../media/image2.tiff"/><Relationship Id="rId7" Type="http://schemas.openxmlformats.org/officeDocument/2006/relationships/image" Target="../media/image6.tiff"/><Relationship Id="rId12" Type="http://schemas.openxmlformats.org/officeDocument/2006/relationships/image" Target="../media/image11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f"/><Relationship Id="rId11" Type="http://schemas.openxmlformats.org/officeDocument/2006/relationships/image" Target="../media/image10.tiff"/><Relationship Id="rId5" Type="http://schemas.openxmlformats.org/officeDocument/2006/relationships/image" Target="../media/image4.tiff"/><Relationship Id="rId15" Type="http://schemas.openxmlformats.org/officeDocument/2006/relationships/image" Target="../media/image14.tiff"/><Relationship Id="rId10" Type="http://schemas.openxmlformats.org/officeDocument/2006/relationships/image" Target="../media/image9.tiff"/><Relationship Id="rId4" Type="http://schemas.openxmlformats.org/officeDocument/2006/relationships/image" Target="../media/image3.tiff"/><Relationship Id="rId9" Type="http://schemas.openxmlformats.org/officeDocument/2006/relationships/image" Target="../media/image8.tiff"/><Relationship Id="rId14" Type="http://schemas.openxmlformats.org/officeDocument/2006/relationships/image" Target="../media/image13.tif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tiff"/><Relationship Id="rId13" Type="http://schemas.openxmlformats.org/officeDocument/2006/relationships/image" Target="../media/image26.tiff"/><Relationship Id="rId3" Type="http://schemas.openxmlformats.org/officeDocument/2006/relationships/image" Target="../media/image16.tiff"/><Relationship Id="rId7" Type="http://schemas.openxmlformats.org/officeDocument/2006/relationships/image" Target="../media/image20.tiff"/><Relationship Id="rId12" Type="http://schemas.openxmlformats.org/officeDocument/2006/relationships/image" Target="../media/image25.tiff"/><Relationship Id="rId17" Type="http://schemas.openxmlformats.org/officeDocument/2006/relationships/image" Target="../media/image30.tiff"/><Relationship Id="rId2" Type="http://schemas.openxmlformats.org/officeDocument/2006/relationships/image" Target="../media/image15.tiff"/><Relationship Id="rId16" Type="http://schemas.openxmlformats.org/officeDocument/2006/relationships/image" Target="../media/image29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tiff"/><Relationship Id="rId11" Type="http://schemas.openxmlformats.org/officeDocument/2006/relationships/image" Target="../media/image24.tiff"/><Relationship Id="rId5" Type="http://schemas.openxmlformats.org/officeDocument/2006/relationships/image" Target="../media/image18.tiff"/><Relationship Id="rId15" Type="http://schemas.openxmlformats.org/officeDocument/2006/relationships/image" Target="../media/image28.tiff"/><Relationship Id="rId10" Type="http://schemas.openxmlformats.org/officeDocument/2006/relationships/image" Target="../media/image23.tiff"/><Relationship Id="rId4" Type="http://schemas.openxmlformats.org/officeDocument/2006/relationships/image" Target="../media/image17.tiff"/><Relationship Id="rId9" Type="http://schemas.openxmlformats.org/officeDocument/2006/relationships/image" Target="../media/image22.tiff"/><Relationship Id="rId14" Type="http://schemas.openxmlformats.org/officeDocument/2006/relationships/image" Target="../media/image27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9" name="Picture 15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964" y="347911"/>
            <a:ext cx="1440000" cy="107362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0" name="Picture 15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964" y="1675194"/>
            <a:ext cx="1440000" cy="107362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1" name="Picture 16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964" y="2983458"/>
            <a:ext cx="1440000" cy="107362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2" name="Picture 16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4130" y="347911"/>
            <a:ext cx="1440000" cy="107362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3" name="Picture 16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4130" y="1675194"/>
            <a:ext cx="1440000" cy="107362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4" name="Picture 16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6494" y="347911"/>
            <a:ext cx="1440000" cy="107362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5" name="Picture 16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6494" y="1675194"/>
            <a:ext cx="1440000" cy="107362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6" name="Picture 16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4130" y="2983458"/>
            <a:ext cx="1440000" cy="107362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8" name="Title 1">
            <a:extLst>
              <a:ext uri="{FF2B5EF4-FFF2-40B4-BE49-F238E27FC236}">
                <a16:creationId xmlns:a16="http://schemas.microsoft.com/office/drawing/2014/main" id="{89CFC252-D8A1-A742-B22D-A123BF199D89}"/>
              </a:ext>
            </a:extLst>
          </p:cNvPr>
          <p:cNvSpPr txBox="1">
            <a:spLocks/>
          </p:cNvSpPr>
          <p:nvPr/>
        </p:nvSpPr>
        <p:spPr>
          <a:xfrm>
            <a:off x="-2560" y="81873"/>
            <a:ext cx="1800000" cy="252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SG" sz="1000" b="1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SG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1C</a:t>
            </a:r>
            <a:endParaRPr lang="en-SG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5" name="组合 18">
            <a:extLst>
              <a:ext uri="{FF2B5EF4-FFF2-40B4-BE49-F238E27FC236}">
                <a16:creationId xmlns:a16="http://schemas.microsoft.com/office/drawing/2014/main" id="{BD8A31AC-AF8E-D140-8928-915C5C70F008}"/>
              </a:ext>
            </a:extLst>
          </p:cNvPr>
          <p:cNvGrpSpPr/>
          <p:nvPr/>
        </p:nvGrpSpPr>
        <p:grpSpPr>
          <a:xfrm>
            <a:off x="20132" y="705270"/>
            <a:ext cx="686824" cy="356312"/>
            <a:chOff x="122904" y="1333529"/>
            <a:chExt cx="686824" cy="356312"/>
          </a:xfrm>
        </p:grpSpPr>
        <p:sp>
          <p:nvSpPr>
            <p:cNvPr id="106" name="TextBox 7">
              <a:extLst>
                <a:ext uri="{FF2B5EF4-FFF2-40B4-BE49-F238E27FC236}">
                  <a16:creationId xmlns:a16="http://schemas.microsoft.com/office/drawing/2014/main" id="{1A596930-717B-4C42-AD6E-5F38C95CF42C}"/>
                </a:ext>
              </a:extLst>
            </p:cNvPr>
            <p:cNvSpPr txBox="1"/>
            <p:nvPr/>
          </p:nvSpPr>
          <p:spPr>
            <a:xfrm>
              <a:off x="122904" y="1333529"/>
              <a:ext cx="58862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50 </a:t>
              </a:r>
              <a:r>
                <a:rPr lang="en-US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7" name="直线连接符 11">
              <a:extLst>
                <a:ext uri="{FF2B5EF4-FFF2-40B4-BE49-F238E27FC236}">
                  <a16:creationId xmlns:a16="http://schemas.microsoft.com/office/drawing/2014/main" id="{E4C27488-6369-734F-AB84-9AA9DF8FFABA}"/>
                </a:ext>
              </a:extLst>
            </p:cNvPr>
            <p:cNvCxnSpPr/>
            <p:nvPr/>
          </p:nvCxnSpPr>
          <p:spPr>
            <a:xfrm>
              <a:off x="629728" y="1456640"/>
              <a:ext cx="18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直线连接符 16">
              <a:extLst>
                <a:ext uri="{FF2B5EF4-FFF2-40B4-BE49-F238E27FC236}">
                  <a16:creationId xmlns:a16="http://schemas.microsoft.com/office/drawing/2014/main" id="{2E9AFD0D-C322-7E4C-8BB5-E761413C23A1}"/>
                </a:ext>
              </a:extLst>
            </p:cNvPr>
            <p:cNvCxnSpPr/>
            <p:nvPr/>
          </p:nvCxnSpPr>
          <p:spPr>
            <a:xfrm>
              <a:off x="629728" y="1570620"/>
              <a:ext cx="18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TextBox 7">
              <a:extLst>
                <a:ext uri="{FF2B5EF4-FFF2-40B4-BE49-F238E27FC236}">
                  <a16:creationId xmlns:a16="http://schemas.microsoft.com/office/drawing/2014/main" id="{FB52B1B4-8640-2443-A890-9A2590C1952E}"/>
                </a:ext>
              </a:extLst>
            </p:cNvPr>
            <p:cNvSpPr txBox="1"/>
            <p:nvPr/>
          </p:nvSpPr>
          <p:spPr>
            <a:xfrm>
              <a:off x="122904" y="1443620"/>
              <a:ext cx="58862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40 </a:t>
              </a:r>
              <a:r>
                <a:rPr lang="en-US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0" name="组合 18">
            <a:extLst>
              <a:ext uri="{FF2B5EF4-FFF2-40B4-BE49-F238E27FC236}">
                <a16:creationId xmlns:a16="http://schemas.microsoft.com/office/drawing/2014/main" id="{BD8A31AC-AF8E-D140-8928-915C5C70F008}"/>
              </a:ext>
            </a:extLst>
          </p:cNvPr>
          <p:cNvGrpSpPr/>
          <p:nvPr/>
        </p:nvGrpSpPr>
        <p:grpSpPr>
          <a:xfrm>
            <a:off x="18852" y="1980420"/>
            <a:ext cx="686824" cy="356312"/>
            <a:chOff x="122904" y="1333529"/>
            <a:chExt cx="686824" cy="356312"/>
          </a:xfrm>
        </p:grpSpPr>
        <p:sp>
          <p:nvSpPr>
            <p:cNvPr id="111" name="TextBox 7">
              <a:extLst>
                <a:ext uri="{FF2B5EF4-FFF2-40B4-BE49-F238E27FC236}">
                  <a16:creationId xmlns:a16="http://schemas.microsoft.com/office/drawing/2014/main" id="{1A596930-717B-4C42-AD6E-5F38C95CF42C}"/>
                </a:ext>
              </a:extLst>
            </p:cNvPr>
            <p:cNvSpPr txBox="1"/>
            <p:nvPr/>
          </p:nvSpPr>
          <p:spPr>
            <a:xfrm>
              <a:off x="122904" y="1333529"/>
              <a:ext cx="58862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50 </a:t>
              </a:r>
              <a:r>
                <a:rPr lang="en-US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12" name="直线连接符 11">
              <a:extLst>
                <a:ext uri="{FF2B5EF4-FFF2-40B4-BE49-F238E27FC236}">
                  <a16:creationId xmlns:a16="http://schemas.microsoft.com/office/drawing/2014/main" id="{E4C27488-6369-734F-AB84-9AA9DF8FFABA}"/>
                </a:ext>
              </a:extLst>
            </p:cNvPr>
            <p:cNvCxnSpPr/>
            <p:nvPr/>
          </p:nvCxnSpPr>
          <p:spPr>
            <a:xfrm>
              <a:off x="629728" y="1456640"/>
              <a:ext cx="18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直线连接符 16">
              <a:extLst>
                <a:ext uri="{FF2B5EF4-FFF2-40B4-BE49-F238E27FC236}">
                  <a16:creationId xmlns:a16="http://schemas.microsoft.com/office/drawing/2014/main" id="{2E9AFD0D-C322-7E4C-8BB5-E761413C23A1}"/>
                </a:ext>
              </a:extLst>
            </p:cNvPr>
            <p:cNvCxnSpPr/>
            <p:nvPr/>
          </p:nvCxnSpPr>
          <p:spPr>
            <a:xfrm>
              <a:off x="629728" y="1570620"/>
              <a:ext cx="18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TextBox 7">
              <a:extLst>
                <a:ext uri="{FF2B5EF4-FFF2-40B4-BE49-F238E27FC236}">
                  <a16:creationId xmlns:a16="http://schemas.microsoft.com/office/drawing/2014/main" id="{FB52B1B4-8640-2443-A890-9A2590C1952E}"/>
                </a:ext>
              </a:extLst>
            </p:cNvPr>
            <p:cNvSpPr txBox="1"/>
            <p:nvPr/>
          </p:nvSpPr>
          <p:spPr>
            <a:xfrm>
              <a:off x="122904" y="1443620"/>
              <a:ext cx="58862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40 </a:t>
              </a:r>
              <a:r>
                <a:rPr lang="en-US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5" name="组合 33">
            <a:extLst>
              <a:ext uri="{FF2B5EF4-FFF2-40B4-BE49-F238E27FC236}">
                <a16:creationId xmlns:a16="http://schemas.microsoft.com/office/drawing/2014/main" id="{E056716E-CBB2-4A4F-AC26-4819CA76A017}"/>
              </a:ext>
            </a:extLst>
          </p:cNvPr>
          <p:cNvGrpSpPr/>
          <p:nvPr/>
        </p:nvGrpSpPr>
        <p:grpSpPr>
          <a:xfrm>
            <a:off x="2045740" y="620775"/>
            <a:ext cx="752136" cy="356312"/>
            <a:chOff x="57592" y="1333529"/>
            <a:chExt cx="752136" cy="356312"/>
          </a:xfrm>
        </p:grpSpPr>
        <p:sp>
          <p:nvSpPr>
            <p:cNvPr id="116" name="TextBox 7">
              <a:extLst>
                <a:ext uri="{FF2B5EF4-FFF2-40B4-BE49-F238E27FC236}">
                  <a16:creationId xmlns:a16="http://schemas.microsoft.com/office/drawing/2014/main" id="{4E394D0A-3C99-6045-811A-864EDE0206F3}"/>
                </a:ext>
              </a:extLst>
            </p:cNvPr>
            <p:cNvSpPr txBox="1"/>
            <p:nvPr/>
          </p:nvSpPr>
          <p:spPr>
            <a:xfrm>
              <a:off x="57592" y="1333529"/>
              <a:ext cx="65915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100 </a:t>
              </a:r>
              <a:r>
                <a:rPr lang="en-US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17" name="直线连接符 35">
              <a:extLst>
                <a:ext uri="{FF2B5EF4-FFF2-40B4-BE49-F238E27FC236}">
                  <a16:creationId xmlns:a16="http://schemas.microsoft.com/office/drawing/2014/main" id="{324EBDE2-C6D3-6742-BA9F-762EF506A48D}"/>
                </a:ext>
              </a:extLst>
            </p:cNvPr>
            <p:cNvCxnSpPr/>
            <p:nvPr/>
          </p:nvCxnSpPr>
          <p:spPr>
            <a:xfrm>
              <a:off x="629728" y="1456640"/>
              <a:ext cx="18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直线连接符 36">
              <a:extLst>
                <a:ext uri="{FF2B5EF4-FFF2-40B4-BE49-F238E27FC236}">
                  <a16:creationId xmlns:a16="http://schemas.microsoft.com/office/drawing/2014/main" id="{A859BF11-12C0-3E4D-B7C1-F2E831D7A95E}"/>
                </a:ext>
              </a:extLst>
            </p:cNvPr>
            <p:cNvCxnSpPr/>
            <p:nvPr/>
          </p:nvCxnSpPr>
          <p:spPr>
            <a:xfrm>
              <a:off x="629728" y="1570620"/>
              <a:ext cx="18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9" name="TextBox 7">
              <a:extLst>
                <a:ext uri="{FF2B5EF4-FFF2-40B4-BE49-F238E27FC236}">
                  <a16:creationId xmlns:a16="http://schemas.microsoft.com/office/drawing/2014/main" id="{9264145D-242B-FF41-B5D3-469A0695C6EA}"/>
                </a:ext>
              </a:extLst>
            </p:cNvPr>
            <p:cNvSpPr txBox="1"/>
            <p:nvPr/>
          </p:nvSpPr>
          <p:spPr>
            <a:xfrm>
              <a:off x="122904" y="1443620"/>
              <a:ext cx="58862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70 </a:t>
              </a:r>
              <a:r>
                <a:rPr lang="en-US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0" name="组合 33">
            <a:extLst>
              <a:ext uri="{FF2B5EF4-FFF2-40B4-BE49-F238E27FC236}">
                <a16:creationId xmlns:a16="http://schemas.microsoft.com/office/drawing/2014/main" id="{E056716E-CBB2-4A4F-AC26-4819CA76A017}"/>
              </a:ext>
            </a:extLst>
          </p:cNvPr>
          <p:cNvGrpSpPr/>
          <p:nvPr/>
        </p:nvGrpSpPr>
        <p:grpSpPr>
          <a:xfrm>
            <a:off x="2044460" y="2156453"/>
            <a:ext cx="752136" cy="356312"/>
            <a:chOff x="57592" y="1333529"/>
            <a:chExt cx="752136" cy="356312"/>
          </a:xfrm>
        </p:grpSpPr>
        <p:sp>
          <p:nvSpPr>
            <p:cNvPr id="121" name="TextBox 7">
              <a:extLst>
                <a:ext uri="{FF2B5EF4-FFF2-40B4-BE49-F238E27FC236}">
                  <a16:creationId xmlns:a16="http://schemas.microsoft.com/office/drawing/2014/main" id="{4E394D0A-3C99-6045-811A-864EDE0206F3}"/>
                </a:ext>
              </a:extLst>
            </p:cNvPr>
            <p:cNvSpPr txBox="1"/>
            <p:nvPr/>
          </p:nvSpPr>
          <p:spPr>
            <a:xfrm>
              <a:off x="57592" y="1333529"/>
              <a:ext cx="65915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100 </a:t>
              </a:r>
              <a:r>
                <a:rPr lang="en-US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22" name="直线连接符 35">
              <a:extLst>
                <a:ext uri="{FF2B5EF4-FFF2-40B4-BE49-F238E27FC236}">
                  <a16:creationId xmlns:a16="http://schemas.microsoft.com/office/drawing/2014/main" id="{324EBDE2-C6D3-6742-BA9F-762EF506A48D}"/>
                </a:ext>
              </a:extLst>
            </p:cNvPr>
            <p:cNvCxnSpPr/>
            <p:nvPr/>
          </p:nvCxnSpPr>
          <p:spPr>
            <a:xfrm>
              <a:off x="629728" y="1456640"/>
              <a:ext cx="18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直线连接符 36">
              <a:extLst>
                <a:ext uri="{FF2B5EF4-FFF2-40B4-BE49-F238E27FC236}">
                  <a16:creationId xmlns:a16="http://schemas.microsoft.com/office/drawing/2014/main" id="{A859BF11-12C0-3E4D-B7C1-F2E831D7A95E}"/>
                </a:ext>
              </a:extLst>
            </p:cNvPr>
            <p:cNvCxnSpPr/>
            <p:nvPr/>
          </p:nvCxnSpPr>
          <p:spPr>
            <a:xfrm>
              <a:off x="629728" y="1570620"/>
              <a:ext cx="18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TextBox 7">
              <a:extLst>
                <a:ext uri="{FF2B5EF4-FFF2-40B4-BE49-F238E27FC236}">
                  <a16:creationId xmlns:a16="http://schemas.microsoft.com/office/drawing/2014/main" id="{9264145D-242B-FF41-B5D3-469A0695C6EA}"/>
                </a:ext>
              </a:extLst>
            </p:cNvPr>
            <p:cNvSpPr txBox="1"/>
            <p:nvPr/>
          </p:nvSpPr>
          <p:spPr>
            <a:xfrm>
              <a:off x="122904" y="1443620"/>
              <a:ext cx="58862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70 </a:t>
              </a:r>
              <a:r>
                <a:rPr lang="en-US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5" name="TextBox 5">
            <a:extLst>
              <a:ext uri="{FF2B5EF4-FFF2-40B4-BE49-F238E27FC236}">
                <a16:creationId xmlns:a16="http://schemas.microsoft.com/office/drawing/2014/main" id="{78959397-3255-6F43-A7B9-6E19A887D968}"/>
              </a:ext>
            </a:extLst>
          </p:cNvPr>
          <p:cNvSpPr txBox="1"/>
          <p:nvPr/>
        </p:nvSpPr>
        <p:spPr>
          <a:xfrm>
            <a:off x="628770" y="353796"/>
            <a:ext cx="5613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p-ERK</a:t>
            </a:r>
            <a:endParaRPr lang="en-SG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TextBox 5">
            <a:extLst>
              <a:ext uri="{FF2B5EF4-FFF2-40B4-BE49-F238E27FC236}">
                <a16:creationId xmlns:a16="http://schemas.microsoft.com/office/drawing/2014/main" id="{78959397-3255-6F43-A7B9-6E19A887D968}"/>
              </a:ext>
            </a:extLst>
          </p:cNvPr>
          <p:cNvSpPr txBox="1"/>
          <p:nvPr/>
        </p:nvSpPr>
        <p:spPr>
          <a:xfrm>
            <a:off x="627490" y="1674164"/>
            <a:ext cx="44755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ERK</a:t>
            </a:r>
            <a:endParaRPr lang="en-SG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TextBox 5">
            <a:extLst>
              <a:ext uri="{FF2B5EF4-FFF2-40B4-BE49-F238E27FC236}">
                <a16:creationId xmlns:a16="http://schemas.microsoft.com/office/drawing/2014/main" id="{B3604CC4-B040-B741-9919-14331CCE7B0D}"/>
              </a:ext>
            </a:extLst>
          </p:cNvPr>
          <p:cNvSpPr txBox="1"/>
          <p:nvPr/>
        </p:nvSpPr>
        <p:spPr>
          <a:xfrm>
            <a:off x="2714674" y="353796"/>
            <a:ext cx="6960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p-STAT3</a:t>
            </a:r>
            <a:endParaRPr lang="en-SG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8" name="TextBox 5">
            <a:extLst>
              <a:ext uri="{FF2B5EF4-FFF2-40B4-BE49-F238E27FC236}">
                <a16:creationId xmlns:a16="http://schemas.microsoft.com/office/drawing/2014/main" id="{B3604CC4-B040-B741-9919-14331CCE7B0D}"/>
              </a:ext>
            </a:extLst>
          </p:cNvPr>
          <p:cNvSpPr txBox="1"/>
          <p:nvPr/>
        </p:nvSpPr>
        <p:spPr>
          <a:xfrm>
            <a:off x="2713394" y="1674164"/>
            <a:ext cx="5822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STAT3</a:t>
            </a:r>
            <a:endParaRPr lang="en-SG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9" name="TextBox 5">
            <a:extLst>
              <a:ext uri="{FF2B5EF4-FFF2-40B4-BE49-F238E27FC236}">
                <a16:creationId xmlns:a16="http://schemas.microsoft.com/office/drawing/2014/main" id="{B3604CC4-B040-B741-9919-14331CCE7B0D}"/>
              </a:ext>
            </a:extLst>
          </p:cNvPr>
          <p:cNvSpPr txBox="1"/>
          <p:nvPr/>
        </p:nvSpPr>
        <p:spPr>
          <a:xfrm>
            <a:off x="4795758" y="352516"/>
            <a:ext cx="54053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-JNK</a:t>
            </a:r>
            <a:endParaRPr lang="en-SG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0" name="TextBox 5">
            <a:extLst>
              <a:ext uri="{FF2B5EF4-FFF2-40B4-BE49-F238E27FC236}">
                <a16:creationId xmlns:a16="http://schemas.microsoft.com/office/drawing/2014/main" id="{B3604CC4-B040-B741-9919-14331CCE7B0D}"/>
              </a:ext>
            </a:extLst>
          </p:cNvPr>
          <p:cNvSpPr txBox="1"/>
          <p:nvPr/>
        </p:nvSpPr>
        <p:spPr>
          <a:xfrm>
            <a:off x="4794478" y="1672884"/>
            <a:ext cx="42672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JNK</a:t>
            </a:r>
            <a:endParaRPr lang="en-SG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1" name="组合 33">
            <a:extLst>
              <a:ext uri="{FF2B5EF4-FFF2-40B4-BE49-F238E27FC236}">
                <a16:creationId xmlns:a16="http://schemas.microsoft.com/office/drawing/2014/main" id="{E056716E-CBB2-4A4F-AC26-4819CA76A017}"/>
              </a:ext>
            </a:extLst>
          </p:cNvPr>
          <p:cNvGrpSpPr/>
          <p:nvPr/>
        </p:nvGrpSpPr>
        <p:grpSpPr>
          <a:xfrm>
            <a:off x="4190856" y="2424631"/>
            <a:ext cx="686824" cy="356312"/>
            <a:chOff x="122904" y="1333529"/>
            <a:chExt cx="686824" cy="356312"/>
          </a:xfrm>
        </p:grpSpPr>
        <p:sp>
          <p:nvSpPr>
            <p:cNvPr id="132" name="TextBox 7">
              <a:extLst>
                <a:ext uri="{FF2B5EF4-FFF2-40B4-BE49-F238E27FC236}">
                  <a16:creationId xmlns:a16="http://schemas.microsoft.com/office/drawing/2014/main" id="{4E394D0A-3C99-6045-811A-864EDE0206F3}"/>
                </a:ext>
              </a:extLst>
            </p:cNvPr>
            <p:cNvSpPr txBox="1"/>
            <p:nvPr/>
          </p:nvSpPr>
          <p:spPr>
            <a:xfrm>
              <a:off x="122904" y="1333529"/>
              <a:ext cx="58862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50 </a:t>
              </a:r>
              <a:r>
                <a:rPr lang="en-US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33" name="直线连接符 35">
              <a:extLst>
                <a:ext uri="{FF2B5EF4-FFF2-40B4-BE49-F238E27FC236}">
                  <a16:creationId xmlns:a16="http://schemas.microsoft.com/office/drawing/2014/main" id="{324EBDE2-C6D3-6742-BA9F-762EF506A48D}"/>
                </a:ext>
              </a:extLst>
            </p:cNvPr>
            <p:cNvCxnSpPr/>
            <p:nvPr/>
          </p:nvCxnSpPr>
          <p:spPr>
            <a:xfrm>
              <a:off x="629728" y="1456640"/>
              <a:ext cx="18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直线连接符 36">
              <a:extLst>
                <a:ext uri="{FF2B5EF4-FFF2-40B4-BE49-F238E27FC236}">
                  <a16:creationId xmlns:a16="http://schemas.microsoft.com/office/drawing/2014/main" id="{A859BF11-12C0-3E4D-B7C1-F2E831D7A95E}"/>
                </a:ext>
              </a:extLst>
            </p:cNvPr>
            <p:cNvCxnSpPr/>
            <p:nvPr/>
          </p:nvCxnSpPr>
          <p:spPr>
            <a:xfrm>
              <a:off x="629728" y="1570620"/>
              <a:ext cx="18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5" name="TextBox 7">
              <a:extLst>
                <a:ext uri="{FF2B5EF4-FFF2-40B4-BE49-F238E27FC236}">
                  <a16:creationId xmlns:a16="http://schemas.microsoft.com/office/drawing/2014/main" id="{9264145D-242B-FF41-B5D3-469A0695C6EA}"/>
                </a:ext>
              </a:extLst>
            </p:cNvPr>
            <p:cNvSpPr txBox="1"/>
            <p:nvPr/>
          </p:nvSpPr>
          <p:spPr>
            <a:xfrm>
              <a:off x="122904" y="1443620"/>
              <a:ext cx="58862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40 </a:t>
              </a:r>
              <a:r>
                <a:rPr lang="en-US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6" name="组合 33">
            <a:extLst>
              <a:ext uri="{FF2B5EF4-FFF2-40B4-BE49-F238E27FC236}">
                <a16:creationId xmlns:a16="http://schemas.microsoft.com/office/drawing/2014/main" id="{E056716E-CBB2-4A4F-AC26-4819CA76A017}"/>
              </a:ext>
            </a:extLst>
          </p:cNvPr>
          <p:cNvGrpSpPr/>
          <p:nvPr/>
        </p:nvGrpSpPr>
        <p:grpSpPr>
          <a:xfrm>
            <a:off x="4189576" y="796113"/>
            <a:ext cx="686824" cy="348628"/>
            <a:chOff x="122904" y="1333529"/>
            <a:chExt cx="686824" cy="348628"/>
          </a:xfrm>
        </p:grpSpPr>
        <p:sp>
          <p:nvSpPr>
            <p:cNvPr id="137" name="TextBox 7">
              <a:extLst>
                <a:ext uri="{FF2B5EF4-FFF2-40B4-BE49-F238E27FC236}">
                  <a16:creationId xmlns:a16="http://schemas.microsoft.com/office/drawing/2014/main" id="{4E394D0A-3C99-6045-811A-864EDE0206F3}"/>
                </a:ext>
              </a:extLst>
            </p:cNvPr>
            <p:cNvSpPr txBox="1"/>
            <p:nvPr/>
          </p:nvSpPr>
          <p:spPr>
            <a:xfrm>
              <a:off x="122904" y="1333529"/>
              <a:ext cx="58862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50 </a:t>
              </a:r>
              <a:r>
                <a:rPr lang="en-US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38" name="直线连接符 35">
              <a:extLst>
                <a:ext uri="{FF2B5EF4-FFF2-40B4-BE49-F238E27FC236}">
                  <a16:creationId xmlns:a16="http://schemas.microsoft.com/office/drawing/2014/main" id="{324EBDE2-C6D3-6742-BA9F-762EF506A48D}"/>
                </a:ext>
              </a:extLst>
            </p:cNvPr>
            <p:cNvCxnSpPr/>
            <p:nvPr/>
          </p:nvCxnSpPr>
          <p:spPr>
            <a:xfrm>
              <a:off x="629728" y="1456640"/>
              <a:ext cx="18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直线连接符 36">
              <a:extLst>
                <a:ext uri="{FF2B5EF4-FFF2-40B4-BE49-F238E27FC236}">
                  <a16:creationId xmlns:a16="http://schemas.microsoft.com/office/drawing/2014/main" id="{A859BF11-12C0-3E4D-B7C1-F2E831D7A95E}"/>
                </a:ext>
              </a:extLst>
            </p:cNvPr>
            <p:cNvCxnSpPr/>
            <p:nvPr/>
          </p:nvCxnSpPr>
          <p:spPr>
            <a:xfrm>
              <a:off x="629728" y="1562936"/>
              <a:ext cx="18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TextBox 7">
              <a:extLst>
                <a:ext uri="{FF2B5EF4-FFF2-40B4-BE49-F238E27FC236}">
                  <a16:creationId xmlns:a16="http://schemas.microsoft.com/office/drawing/2014/main" id="{9264145D-242B-FF41-B5D3-469A0695C6EA}"/>
                </a:ext>
              </a:extLst>
            </p:cNvPr>
            <p:cNvSpPr txBox="1"/>
            <p:nvPr/>
          </p:nvSpPr>
          <p:spPr>
            <a:xfrm>
              <a:off x="122904" y="1435936"/>
              <a:ext cx="58862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40 </a:t>
              </a:r>
              <a:r>
                <a:rPr lang="en-US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6" name="组合 18">
            <a:extLst>
              <a:ext uri="{FF2B5EF4-FFF2-40B4-BE49-F238E27FC236}">
                <a16:creationId xmlns:a16="http://schemas.microsoft.com/office/drawing/2014/main" id="{BD8A31AC-AF8E-D140-8928-915C5C70F008}"/>
              </a:ext>
            </a:extLst>
          </p:cNvPr>
          <p:cNvGrpSpPr/>
          <p:nvPr/>
        </p:nvGrpSpPr>
        <p:grpSpPr>
          <a:xfrm>
            <a:off x="17572" y="3625585"/>
            <a:ext cx="686824" cy="356312"/>
            <a:chOff x="122904" y="1333529"/>
            <a:chExt cx="686824" cy="356312"/>
          </a:xfrm>
        </p:grpSpPr>
        <p:sp>
          <p:nvSpPr>
            <p:cNvPr id="147" name="TextBox 7">
              <a:extLst>
                <a:ext uri="{FF2B5EF4-FFF2-40B4-BE49-F238E27FC236}">
                  <a16:creationId xmlns:a16="http://schemas.microsoft.com/office/drawing/2014/main" id="{1A596930-717B-4C42-AD6E-5F38C95CF42C}"/>
                </a:ext>
              </a:extLst>
            </p:cNvPr>
            <p:cNvSpPr txBox="1"/>
            <p:nvPr/>
          </p:nvSpPr>
          <p:spPr>
            <a:xfrm>
              <a:off x="122904" y="1333529"/>
              <a:ext cx="58862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70 </a:t>
              </a:r>
              <a:r>
                <a:rPr lang="en-US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48" name="直线连接符 11">
              <a:extLst>
                <a:ext uri="{FF2B5EF4-FFF2-40B4-BE49-F238E27FC236}">
                  <a16:creationId xmlns:a16="http://schemas.microsoft.com/office/drawing/2014/main" id="{E4C27488-6369-734F-AB84-9AA9DF8FFABA}"/>
                </a:ext>
              </a:extLst>
            </p:cNvPr>
            <p:cNvCxnSpPr/>
            <p:nvPr/>
          </p:nvCxnSpPr>
          <p:spPr>
            <a:xfrm>
              <a:off x="629728" y="1456640"/>
              <a:ext cx="18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直线连接符 16">
              <a:extLst>
                <a:ext uri="{FF2B5EF4-FFF2-40B4-BE49-F238E27FC236}">
                  <a16:creationId xmlns:a16="http://schemas.microsoft.com/office/drawing/2014/main" id="{2E9AFD0D-C322-7E4C-8BB5-E761413C23A1}"/>
                </a:ext>
              </a:extLst>
            </p:cNvPr>
            <p:cNvCxnSpPr/>
            <p:nvPr/>
          </p:nvCxnSpPr>
          <p:spPr>
            <a:xfrm>
              <a:off x="629728" y="1570620"/>
              <a:ext cx="18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0" name="TextBox 7">
              <a:extLst>
                <a:ext uri="{FF2B5EF4-FFF2-40B4-BE49-F238E27FC236}">
                  <a16:creationId xmlns:a16="http://schemas.microsoft.com/office/drawing/2014/main" id="{FB52B1B4-8640-2443-A890-9A2590C1952E}"/>
                </a:ext>
              </a:extLst>
            </p:cNvPr>
            <p:cNvSpPr txBox="1"/>
            <p:nvPr/>
          </p:nvSpPr>
          <p:spPr>
            <a:xfrm>
              <a:off x="122904" y="1443620"/>
              <a:ext cx="58862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50 </a:t>
              </a:r>
              <a:r>
                <a:rPr lang="en-US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51" name="TextBox 5">
            <a:extLst>
              <a:ext uri="{FF2B5EF4-FFF2-40B4-BE49-F238E27FC236}">
                <a16:creationId xmlns:a16="http://schemas.microsoft.com/office/drawing/2014/main" id="{78959397-3255-6F43-A7B9-6E19A887D968}"/>
              </a:ext>
            </a:extLst>
          </p:cNvPr>
          <p:cNvSpPr txBox="1"/>
          <p:nvPr/>
        </p:nvSpPr>
        <p:spPr>
          <a:xfrm>
            <a:off x="633894" y="2986848"/>
            <a:ext cx="53251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NOX4</a:t>
            </a:r>
            <a:endParaRPr lang="en-SG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2" name="TextBox 5">
            <a:extLst>
              <a:ext uri="{FF2B5EF4-FFF2-40B4-BE49-F238E27FC236}">
                <a16:creationId xmlns:a16="http://schemas.microsoft.com/office/drawing/2014/main" id="{78959397-3255-6F43-A7B9-6E19A887D968}"/>
              </a:ext>
            </a:extLst>
          </p:cNvPr>
          <p:cNvSpPr txBox="1"/>
          <p:nvPr/>
        </p:nvSpPr>
        <p:spPr>
          <a:xfrm>
            <a:off x="2714978" y="2985568"/>
            <a:ext cx="63991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lang="en-SG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3" name="组合 33">
            <a:extLst>
              <a:ext uri="{FF2B5EF4-FFF2-40B4-BE49-F238E27FC236}">
                <a16:creationId xmlns:a16="http://schemas.microsoft.com/office/drawing/2014/main" id="{E056716E-CBB2-4A4F-AC26-4819CA76A017}"/>
              </a:ext>
            </a:extLst>
          </p:cNvPr>
          <p:cNvGrpSpPr/>
          <p:nvPr/>
        </p:nvGrpSpPr>
        <p:grpSpPr>
          <a:xfrm>
            <a:off x="2108492" y="3476666"/>
            <a:ext cx="686824" cy="356312"/>
            <a:chOff x="122904" y="1333529"/>
            <a:chExt cx="686824" cy="356312"/>
          </a:xfrm>
        </p:grpSpPr>
        <p:sp>
          <p:nvSpPr>
            <p:cNvPr id="154" name="TextBox 7">
              <a:extLst>
                <a:ext uri="{FF2B5EF4-FFF2-40B4-BE49-F238E27FC236}">
                  <a16:creationId xmlns:a16="http://schemas.microsoft.com/office/drawing/2014/main" id="{4E394D0A-3C99-6045-811A-864EDE0206F3}"/>
                </a:ext>
              </a:extLst>
            </p:cNvPr>
            <p:cNvSpPr txBox="1"/>
            <p:nvPr/>
          </p:nvSpPr>
          <p:spPr>
            <a:xfrm>
              <a:off x="122904" y="1333529"/>
              <a:ext cx="58862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40 </a:t>
              </a:r>
              <a:r>
                <a:rPr lang="en-US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55" name="直线连接符 35">
              <a:extLst>
                <a:ext uri="{FF2B5EF4-FFF2-40B4-BE49-F238E27FC236}">
                  <a16:creationId xmlns:a16="http://schemas.microsoft.com/office/drawing/2014/main" id="{324EBDE2-C6D3-6742-BA9F-762EF506A48D}"/>
                </a:ext>
              </a:extLst>
            </p:cNvPr>
            <p:cNvCxnSpPr/>
            <p:nvPr/>
          </p:nvCxnSpPr>
          <p:spPr>
            <a:xfrm>
              <a:off x="629728" y="1456640"/>
              <a:ext cx="18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直线连接符 36">
              <a:extLst>
                <a:ext uri="{FF2B5EF4-FFF2-40B4-BE49-F238E27FC236}">
                  <a16:creationId xmlns:a16="http://schemas.microsoft.com/office/drawing/2014/main" id="{A859BF11-12C0-3E4D-B7C1-F2E831D7A95E}"/>
                </a:ext>
              </a:extLst>
            </p:cNvPr>
            <p:cNvCxnSpPr/>
            <p:nvPr/>
          </p:nvCxnSpPr>
          <p:spPr>
            <a:xfrm>
              <a:off x="629728" y="1570620"/>
              <a:ext cx="180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7" name="TextBox 7">
              <a:extLst>
                <a:ext uri="{FF2B5EF4-FFF2-40B4-BE49-F238E27FC236}">
                  <a16:creationId xmlns:a16="http://schemas.microsoft.com/office/drawing/2014/main" id="{9264145D-242B-FF41-B5D3-469A0695C6EA}"/>
                </a:ext>
              </a:extLst>
            </p:cNvPr>
            <p:cNvSpPr txBox="1"/>
            <p:nvPr/>
          </p:nvSpPr>
          <p:spPr>
            <a:xfrm>
              <a:off x="122904" y="1443620"/>
              <a:ext cx="58862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35 </a:t>
              </a:r>
              <a:r>
                <a:rPr lang="en-US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kDa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0" y="4374597"/>
            <a:ext cx="6236494" cy="2553482"/>
            <a:chOff x="0" y="4374597"/>
            <a:chExt cx="6236494" cy="2553482"/>
          </a:xfrm>
        </p:grpSpPr>
        <p:pic>
          <p:nvPicPr>
            <p:cNvPr id="212" name="Picture 211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964" y="4632316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13" name="Picture 212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964" y="5854453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14" name="Picture 213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4130" y="5854453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15" name="Picture 214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4130" y="4632316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16" name="Picture 215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6494" y="5854453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17" name="Picture 216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6494" y="4632316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70" name="Title 1">
              <a:extLst>
                <a:ext uri="{FF2B5EF4-FFF2-40B4-BE49-F238E27FC236}">
                  <a16:creationId xmlns:a16="http://schemas.microsoft.com/office/drawing/2014/main" id="{89CFC252-D8A1-A742-B22D-A123BF199D89}"/>
                </a:ext>
              </a:extLst>
            </p:cNvPr>
            <p:cNvSpPr txBox="1">
              <a:spLocks/>
            </p:cNvSpPr>
            <p:nvPr/>
          </p:nvSpPr>
          <p:spPr>
            <a:xfrm>
              <a:off x="0" y="4374597"/>
              <a:ext cx="1800000" cy="252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ctr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5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n-SG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Figure </a:t>
              </a:r>
              <a:r>
                <a:rPr lang="en-SG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1D</a:t>
              </a:r>
              <a:endParaRPr lang="en-SG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71" name="组合 18">
              <a:extLst>
                <a:ext uri="{FF2B5EF4-FFF2-40B4-BE49-F238E27FC236}">
                  <a16:creationId xmlns:a16="http://schemas.microsoft.com/office/drawing/2014/main" id="{BD8A31AC-AF8E-D140-8928-915C5C70F008}"/>
                </a:ext>
              </a:extLst>
            </p:cNvPr>
            <p:cNvGrpSpPr/>
            <p:nvPr/>
          </p:nvGrpSpPr>
          <p:grpSpPr>
            <a:xfrm>
              <a:off x="8604" y="4973133"/>
              <a:ext cx="686824" cy="394732"/>
              <a:chOff x="122904" y="1333529"/>
              <a:chExt cx="686824" cy="394732"/>
            </a:xfrm>
          </p:grpSpPr>
          <p:sp>
            <p:nvSpPr>
              <p:cNvPr id="208" name="TextBox 7">
                <a:extLst>
                  <a:ext uri="{FF2B5EF4-FFF2-40B4-BE49-F238E27FC236}">
                    <a16:creationId xmlns:a16="http://schemas.microsoft.com/office/drawing/2014/main" id="{1A596930-717B-4C42-AD6E-5F38C95CF42C}"/>
                  </a:ext>
                </a:extLst>
              </p:cNvPr>
              <p:cNvSpPr txBox="1"/>
              <p:nvPr/>
            </p:nvSpPr>
            <p:spPr>
              <a:xfrm>
                <a:off x="122904" y="1333529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50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209" name="直线连接符 11">
                <a:extLst>
                  <a:ext uri="{FF2B5EF4-FFF2-40B4-BE49-F238E27FC236}">
                    <a16:creationId xmlns:a16="http://schemas.microsoft.com/office/drawing/2014/main" id="{E4C27488-6369-734F-AB84-9AA9DF8FFABA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0" name="直线连接符 16">
                <a:extLst>
                  <a:ext uri="{FF2B5EF4-FFF2-40B4-BE49-F238E27FC236}">
                    <a16:creationId xmlns:a16="http://schemas.microsoft.com/office/drawing/2014/main" id="{2E9AFD0D-C322-7E4C-8BB5-E761413C23A1}"/>
                  </a:ext>
                </a:extLst>
              </p:cNvPr>
              <p:cNvCxnSpPr/>
              <p:nvPr/>
            </p:nvCxnSpPr>
            <p:spPr>
              <a:xfrm>
                <a:off x="629728" y="16090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1" name="TextBox 7">
                <a:extLst>
                  <a:ext uri="{FF2B5EF4-FFF2-40B4-BE49-F238E27FC236}">
                    <a16:creationId xmlns:a16="http://schemas.microsoft.com/office/drawing/2014/main" id="{FB52B1B4-8640-2443-A890-9A2590C1952E}"/>
                  </a:ext>
                </a:extLst>
              </p:cNvPr>
              <p:cNvSpPr txBox="1"/>
              <p:nvPr/>
            </p:nvSpPr>
            <p:spPr>
              <a:xfrm>
                <a:off x="122904" y="148204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40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72" name="TextBox 5">
              <a:extLst>
                <a:ext uri="{FF2B5EF4-FFF2-40B4-BE49-F238E27FC236}">
                  <a16:creationId xmlns:a16="http://schemas.microsoft.com/office/drawing/2014/main" id="{78959397-3255-6F43-A7B9-6E19A887D968}"/>
                </a:ext>
              </a:extLst>
            </p:cNvPr>
            <p:cNvSpPr txBox="1"/>
            <p:nvPr/>
          </p:nvSpPr>
          <p:spPr>
            <a:xfrm>
              <a:off x="631330" y="4638836"/>
              <a:ext cx="56137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p-ERK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74" name="组合 18">
              <a:extLst>
                <a:ext uri="{FF2B5EF4-FFF2-40B4-BE49-F238E27FC236}">
                  <a16:creationId xmlns:a16="http://schemas.microsoft.com/office/drawing/2014/main" id="{BD8A31AC-AF8E-D140-8928-915C5C70F008}"/>
                </a:ext>
              </a:extLst>
            </p:cNvPr>
            <p:cNvGrpSpPr/>
            <p:nvPr/>
          </p:nvGrpSpPr>
          <p:grpSpPr>
            <a:xfrm>
              <a:off x="7324" y="6173646"/>
              <a:ext cx="686824" cy="394732"/>
              <a:chOff x="122904" y="1333529"/>
              <a:chExt cx="686824" cy="394732"/>
            </a:xfrm>
          </p:grpSpPr>
          <p:sp>
            <p:nvSpPr>
              <p:cNvPr id="204" name="TextBox 7">
                <a:extLst>
                  <a:ext uri="{FF2B5EF4-FFF2-40B4-BE49-F238E27FC236}">
                    <a16:creationId xmlns:a16="http://schemas.microsoft.com/office/drawing/2014/main" id="{1A596930-717B-4C42-AD6E-5F38C95CF42C}"/>
                  </a:ext>
                </a:extLst>
              </p:cNvPr>
              <p:cNvSpPr txBox="1"/>
              <p:nvPr/>
            </p:nvSpPr>
            <p:spPr>
              <a:xfrm>
                <a:off x="122904" y="1333529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50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205" name="直线连接符 11">
                <a:extLst>
                  <a:ext uri="{FF2B5EF4-FFF2-40B4-BE49-F238E27FC236}">
                    <a16:creationId xmlns:a16="http://schemas.microsoft.com/office/drawing/2014/main" id="{E4C27488-6369-734F-AB84-9AA9DF8FFABA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直线连接符 16">
                <a:extLst>
                  <a:ext uri="{FF2B5EF4-FFF2-40B4-BE49-F238E27FC236}">
                    <a16:creationId xmlns:a16="http://schemas.microsoft.com/office/drawing/2014/main" id="{2E9AFD0D-C322-7E4C-8BB5-E761413C23A1}"/>
                  </a:ext>
                </a:extLst>
              </p:cNvPr>
              <p:cNvCxnSpPr/>
              <p:nvPr/>
            </p:nvCxnSpPr>
            <p:spPr>
              <a:xfrm>
                <a:off x="629728" y="16090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7" name="TextBox 7">
                <a:extLst>
                  <a:ext uri="{FF2B5EF4-FFF2-40B4-BE49-F238E27FC236}">
                    <a16:creationId xmlns:a16="http://schemas.microsoft.com/office/drawing/2014/main" id="{FB52B1B4-8640-2443-A890-9A2590C1952E}"/>
                  </a:ext>
                </a:extLst>
              </p:cNvPr>
              <p:cNvSpPr txBox="1"/>
              <p:nvPr/>
            </p:nvSpPr>
            <p:spPr>
              <a:xfrm>
                <a:off x="122904" y="148204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40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76" name="组合 22">
              <a:extLst>
                <a:ext uri="{FF2B5EF4-FFF2-40B4-BE49-F238E27FC236}">
                  <a16:creationId xmlns:a16="http://schemas.microsoft.com/office/drawing/2014/main" id="{3F21C39A-50D7-BA45-9ADF-C1C63BC34A17}"/>
                </a:ext>
              </a:extLst>
            </p:cNvPr>
            <p:cNvGrpSpPr/>
            <p:nvPr/>
          </p:nvGrpSpPr>
          <p:grpSpPr>
            <a:xfrm>
              <a:off x="4121632" y="4892282"/>
              <a:ext cx="750324" cy="394732"/>
              <a:chOff x="59404" y="1333529"/>
              <a:chExt cx="750324" cy="394732"/>
            </a:xfrm>
          </p:grpSpPr>
          <p:sp>
            <p:nvSpPr>
              <p:cNvPr id="200" name="TextBox 7">
                <a:extLst>
                  <a:ext uri="{FF2B5EF4-FFF2-40B4-BE49-F238E27FC236}">
                    <a16:creationId xmlns:a16="http://schemas.microsoft.com/office/drawing/2014/main" id="{4E627ABC-F1AC-AA43-8B16-90A8234B62AD}"/>
                  </a:ext>
                </a:extLst>
              </p:cNvPr>
              <p:cNvSpPr txBox="1"/>
              <p:nvPr/>
            </p:nvSpPr>
            <p:spPr>
              <a:xfrm>
                <a:off x="59404" y="1333529"/>
                <a:ext cx="65915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100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201" name="直线连接符 24">
                <a:extLst>
                  <a:ext uri="{FF2B5EF4-FFF2-40B4-BE49-F238E27FC236}">
                    <a16:creationId xmlns:a16="http://schemas.microsoft.com/office/drawing/2014/main" id="{188E30F7-9D47-AF4A-BEB4-F8A6A31D71C7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直线连接符 25">
                <a:extLst>
                  <a:ext uri="{FF2B5EF4-FFF2-40B4-BE49-F238E27FC236}">
                    <a16:creationId xmlns:a16="http://schemas.microsoft.com/office/drawing/2014/main" id="{7BB53DFE-7294-E84F-85E7-FF79B14D78DE}"/>
                  </a:ext>
                </a:extLst>
              </p:cNvPr>
              <p:cNvCxnSpPr/>
              <p:nvPr/>
            </p:nvCxnSpPr>
            <p:spPr>
              <a:xfrm>
                <a:off x="629728" y="16090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3" name="TextBox 7">
                <a:extLst>
                  <a:ext uri="{FF2B5EF4-FFF2-40B4-BE49-F238E27FC236}">
                    <a16:creationId xmlns:a16="http://schemas.microsoft.com/office/drawing/2014/main" id="{ED22CC99-0F6F-D94F-923B-238E69ECF855}"/>
                  </a:ext>
                </a:extLst>
              </p:cNvPr>
              <p:cNvSpPr txBox="1"/>
              <p:nvPr/>
            </p:nvSpPr>
            <p:spPr>
              <a:xfrm>
                <a:off x="122904" y="148204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70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78" name="组合 18">
              <a:extLst>
                <a:ext uri="{FF2B5EF4-FFF2-40B4-BE49-F238E27FC236}">
                  <a16:creationId xmlns:a16="http://schemas.microsoft.com/office/drawing/2014/main" id="{BD8A31AC-AF8E-D140-8928-915C5C70F008}"/>
                </a:ext>
              </a:extLst>
            </p:cNvPr>
            <p:cNvGrpSpPr/>
            <p:nvPr/>
          </p:nvGrpSpPr>
          <p:grpSpPr>
            <a:xfrm>
              <a:off x="4116984" y="6414917"/>
              <a:ext cx="755980" cy="394732"/>
              <a:chOff x="53748" y="1333529"/>
              <a:chExt cx="755980" cy="394732"/>
            </a:xfrm>
          </p:grpSpPr>
          <p:sp>
            <p:nvSpPr>
              <p:cNvPr id="196" name="TextBox 7">
                <a:extLst>
                  <a:ext uri="{FF2B5EF4-FFF2-40B4-BE49-F238E27FC236}">
                    <a16:creationId xmlns:a16="http://schemas.microsoft.com/office/drawing/2014/main" id="{1A596930-717B-4C42-AD6E-5F38C95CF42C}"/>
                  </a:ext>
                </a:extLst>
              </p:cNvPr>
              <p:cNvSpPr txBox="1"/>
              <p:nvPr/>
            </p:nvSpPr>
            <p:spPr>
              <a:xfrm>
                <a:off x="53748" y="1333529"/>
                <a:ext cx="65915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100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97" name="直线连接符 11">
                <a:extLst>
                  <a:ext uri="{FF2B5EF4-FFF2-40B4-BE49-F238E27FC236}">
                    <a16:creationId xmlns:a16="http://schemas.microsoft.com/office/drawing/2014/main" id="{E4C27488-6369-734F-AB84-9AA9DF8FFABA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直线连接符 16">
                <a:extLst>
                  <a:ext uri="{FF2B5EF4-FFF2-40B4-BE49-F238E27FC236}">
                    <a16:creationId xmlns:a16="http://schemas.microsoft.com/office/drawing/2014/main" id="{2E9AFD0D-C322-7E4C-8BB5-E761413C23A1}"/>
                  </a:ext>
                </a:extLst>
              </p:cNvPr>
              <p:cNvCxnSpPr/>
              <p:nvPr/>
            </p:nvCxnSpPr>
            <p:spPr>
              <a:xfrm>
                <a:off x="629728" y="16090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9" name="TextBox 7">
                <a:extLst>
                  <a:ext uri="{FF2B5EF4-FFF2-40B4-BE49-F238E27FC236}">
                    <a16:creationId xmlns:a16="http://schemas.microsoft.com/office/drawing/2014/main" id="{FB52B1B4-8640-2443-A890-9A2590C1952E}"/>
                  </a:ext>
                </a:extLst>
              </p:cNvPr>
              <p:cNvSpPr txBox="1"/>
              <p:nvPr/>
            </p:nvSpPr>
            <p:spPr>
              <a:xfrm>
                <a:off x="122904" y="148204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70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79" name="TextBox 5">
              <a:extLst>
                <a:ext uri="{FF2B5EF4-FFF2-40B4-BE49-F238E27FC236}">
                  <a16:creationId xmlns:a16="http://schemas.microsoft.com/office/drawing/2014/main" id="{78959397-3255-6F43-A7B9-6E19A887D968}"/>
                </a:ext>
              </a:extLst>
            </p:cNvPr>
            <p:cNvSpPr txBox="1"/>
            <p:nvPr/>
          </p:nvSpPr>
          <p:spPr>
            <a:xfrm>
              <a:off x="630050" y="5859312"/>
              <a:ext cx="4475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ERK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0" name="TextBox 5">
              <a:extLst>
                <a:ext uri="{FF2B5EF4-FFF2-40B4-BE49-F238E27FC236}">
                  <a16:creationId xmlns:a16="http://schemas.microsoft.com/office/drawing/2014/main" id="{6ED6EDFB-33A5-E548-AD79-5E161EDB94AA}"/>
                </a:ext>
              </a:extLst>
            </p:cNvPr>
            <p:cNvSpPr txBox="1"/>
            <p:nvPr/>
          </p:nvSpPr>
          <p:spPr>
            <a:xfrm>
              <a:off x="4797872" y="5852402"/>
              <a:ext cx="58221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STAT3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2" name="TextBox 5">
              <a:extLst>
                <a:ext uri="{FF2B5EF4-FFF2-40B4-BE49-F238E27FC236}">
                  <a16:creationId xmlns:a16="http://schemas.microsoft.com/office/drawing/2014/main" id="{B3604CC4-B040-B741-9919-14331CCE7B0D}"/>
                </a:ext>
              </a:extLst>
            </p:cNvPr>
            <p:cNvSpPr txBox="1"/>
            <p:nvPr/>
          </p:nvSpPr>
          <p:spPr>
            <a:xfrm>
              <a:off x="2694182" y="4638836"/>
              <a:ext cx="54694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p-AKT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83" name="组合 33">
              <a:extLst>
                <a:ext uri="{FF2B5EF4-FFF2-40B4-BE49-F238E27FC236}">
                  <a16:creationId xmlns:a16="http://schemas.microsoft.com/office/drawing/2014/main" id="{E056716E-CBB2-4A4F-AC26-4819CA76A017}"/>
                </a:ext>
              </a:extLst>
            </p:cNvPr>
            <p:cNvGrpSpPr/>
            <p:nvPr/>
          </p:nvGrpSpPr>
          <p:grpSpPr>
            <a:xfrm>
              <a:off x="2111718" y="5111174"/>
              <a:ext cx="686824" cy="394732"/>
              <a:chOff x="122904" y="1333529"/>
              <a:chExt cx="686824" cy="394732"/>
            </a:xfrm>
          </p:grpSpPr>
          <p:sp>
            <p:nvSpPr>
              <p:cNvPr id="192" name="TextBox 7">
                <a:extLst>
                  <a:ext uri="{FF2B5EF4-FFF2-40B4-BE49-F238E27FC236}">
                    <a16:creationId xmlns:a16="http://schemas.microsoft.com/office/drawing/2014/main" id="{4E394D0A-3C99-6045-811A-864EDE0206F3}"/>
                  </a:ext>
                </a:extLst>
              </p:cNvPr>
              <p:cNvSpPr txBox="1"/>
              <p:nvPr/>
            </p:nvSpPr>
            <p:spPr>
              <a:xfrm>
                <a:off x="122904" y="1333529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70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93" name="直线连接符 35">
                <a:extLst>
                  <a:ext uri="{FF2B5EF4-FFF2-40B4-BE49-F238E27FC236}">
                    <a16:creationId xmlns:a16="http://schemas.microsoft.com/office/drawing/2014/main" id="{324EBDE2-C6D3-6742-BA9F-762EF506A48D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直线连接符 36">
                <a:extLst>
                  <a:ext uri="{FF2B5EF4-FFF2-40B4-BE49-F238E27FC236}">
                    <a16:creationId xmlns:a16="http://schemas.microsoft.com/office/drawing/2014/main" id="{A859BF11-12C0-3E4D-B7C1-F2E831D7A95E}"/>
                  </a:ext>
                </a:extLst>
              </p:cNvPr>
              <p:cNvCxnSpPr/>
              <p:nvPr/>
            </p:nvCxnSpPr>
            <p:spPr>
              <a:xfrm>
                <a:off x="629728" y="16090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5" name="TextBox 7">
                <a:extLst>
                  <a:ext uri="{FF2B5EF4-FFF2-40B4-BE49-F238E27FC236}">
                    <a16:creationId xmlns:a16="http://schemas.microsoft.com/office/drawing/2014/main" id="{9264145D-242B-FF41-B5D3-469A0695C6EA}"/>
                  </a:ext>
                </a:extLst>
              </p:cNvPr>
              <p:cNvSpPr txBox="1"/>
              <p:nvPr/>
            </p:nvSpPr>
            <p:spPr>
              <a:xfrm>
                <a:off x="122904" y="148204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50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85" name="组合 33">
              <a:extLst>
                <a:ext uri="{FF2B5EF4-FFF2-40B4-BE49-F238E27FC236}">
                  <a16:creationId xmlns:a16="http://schemas.microsoft.com/office/drawing/2014/main" id="{E056716E-CBB2-4A4F-AC26-4819CA76A017}"/>
                </a:ext>
              </a:extLst>
            </p:cNvPr>
            <p:cNvGrpSpPr/>
            <p:nvPr/>
          </p:nvGrpSpPr>
          <p:grpSpPr>
            <a:xfrm>
              <a:off x="2110438" y="6145064"/>
              <a:ext cx="686824" cy="394732"/>
              <a:chOff x="122904" y="1333529"/>
              <a:chExt cx="686824" cy="394732"/>
            </a:xfrm>
          </p:grpSpPr>
          <p:sp>
            <p:nvSpPr>
              <p:cNvPr id="188" name="TextBox 7">
                <a:extLst>
                  <a:ext uri="{FF2B5EF4-FFF2-40B4-BE49-F238E27FC236}">
                    <a16:creationId xmlns:a16="http://schemas.microsoft.com/office/drawing/2014/main" id="{4E394D0A-3C99-6045-811A-864EDE0206F3}"/>
                  </a:ext>
                </a:extLst>
              </p:cNvPr>
              <p:cNvSpPr txBox="1"/>
              <p:nvPr/>
            </p:nvSpPr>
            <p:spPr>
              <a:xfrm>
                <a:off x="122904" y="1333529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70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189" name="直线连接符 35">
                <a:extLst>
                  <a:ext uri="{FF2B5EF4-FFF2-40B4-BE49-F238E27FC236}">
                    <a16:creationId xmlns:a16="http://schemas.microsoft.com/office/drawing/2014/main" id="{324EBDE2-C6D3-6742-BA9F-762EF506A48D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直线连接符 36">
                <a:extLst>
                  <a:ext uri="{FF2B5EF4-FFF2-40B4-BE49-F238E27FC236}">
                    <a16:creationId xmlns:a16="http://schemas.microsoft.com/office/drawing/2014/main" id="{A859BF11-12C0-3E4D-B7C1-F2E831D7A95E}"/>
                  </a:ext>
                </a:extLst>
              </p:cNvPr>
              <p:cNvCxnSpPr/>
              <p:nvPr/>
            </p:nvCxnSpPr>
            <p:spPr>
              <a:xfrm>
                <a:off x="629728" y="16090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1" name="TextBox 7">
                <a:extLst>
                  <a:ext uri="{FF2B5EF4-FFF2-40B4-BE49-F238E27FC236}">
                    <a16:creationId xmlns:a16="http://schemas.microsoft.com/office/drawing/2014/main" id="{9264145D-242B-FF41-B5D3-469A0695C6EA}"/>
                  </a:ext>
                </a:extLst>
              </p:cNvPr>
              <p:cNvSpPr txBox="1"/>
              <p:nvPr/>
            </p:nvSpPr>
            <p:spPr>
              <a:xfrm>
                <a:off x="122904" y="148204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50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86" name="TextBox 5">
              <a:extLst>
                <a:ext uri="{FF2B5EF4-FFF2-40B4-BE49-F238E27FC236}">
                  <a16:creationId xmlns:a16="http://schemas.microsoft.com/office/drawing/2014/main" id="{B3604CC4-B040-B741-9919-14331CCE7B0D}"/>
                </a:ext>
              </a:extLst>
            </p:cNvPr>
            <p:cNvSpPr txBox="1"/>
            <p:nvPr/>
          </p:nvSpPr>
          <p:spPr>
            <a:xfrm>
              <a:off x="2700586" y="5859312"/>
              <a:ext cx="43313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AKT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7" name="TextBox 5">
              <a:extLst>
                <a:ext uri="{FF2B5EF4-FFF2-40B4-BE49-F238E27FC236}">
                  <a16:creationId xmlns:a16="http://schemas.microsoft.com/office/drawing/2014/main" id="{6ED6EDFB-33A5-E548-AD79-5E161EDB94AA}"/>
                </a:ext>
              </a:extLst>
            </p:cNvPr>
            <p:cNvSpPr txBox="1"/>
            <p:nvPr/>
          </p:nvSpPr>
          <p:spPr>
            <a:xfrm>
              <a:off x="4792612" y="4634757"/>
              <a:ext cx="69602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p-STAT3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" name="Rectangle 285">
              <a:extLst>
                <a:ext uri="{FF2B5EF4-FFF2-40B4-BE49-F238E27FC236}">
                  <a16:creationId xmlns:a16="http://schemas.microsoft.com/office/drawing/2014/main" id="{80DA2E64-8321-964C-85ED-B7F37CED0EFD}"/>
                </a:ext>
              </a:extLst>
            </p:cNvPr>
            <p:cNvSpPr/>
            <p:nvPr/>
          </p:nvSpPr>
          <p:spPr>
            <a:xfrm>
              <a:off x="1219344" y="5105907"/>
              <a:ext cx="575208" cy="83729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</p:grpSp>
    </p:spTree>
    <p:extLst>
      <p:ext uri="{BB962C8B-B14F-4D97-AF65-F5344CB8AC3E}">
        <p14:creationId xmlns:p14="http://schemas.microsoft.com/office/powerpoint/2010/main" val="3829366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2560" y="85957"/>
            <a:ext cx="6239054" cy="3975211"/>
            <a:chOff x="-2560" y="85957"/>
            <a:chExt cx="6239054" cy="3975211"/>
          </a:xfrm>
        </p:grpSpPr>
        <p:grpSp>
          <p:nvGrpSpPr>
            <p:cNvPr id="2" name="Group 1"/>
            <p:cNvGrpSpPr/>
            <p:nvPr/>
          </p:nvGrpSpPr>
          <p:grpSpPr>
            <a:xfrm>
              <a:off x="-2560" y="85957"/>
              <a:ext cx="6239054" cy="3975211"/>
              <a:chOff x="-2560" y="582913"/>
              <a:chExt cx="6239054" cy="3975211"/>
            </a:xfrm>
          </p:grpSpPr>
          <p:pic>
            <p:nvPicPr>
              <p:cNvPr id="262" name="Picture 261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27964" y="2176234"/>
                <a:ext cx="1440000" cy="1073626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263" name="Picture 262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27964" y="848951"/>
                <a:ext cx="1440000" cy="1073626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264" name="Picture 263"/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27964" y="3484498"/>
                <a:ext cx="1440000" cy="1073626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265" name="Picture 264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14130" y="2176234"/>
                <a:ext cx="1440000" cy="1073626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266" name="Picture 265"/>
              <p:cNvPicPr>
                <a:picLocks noChangeAspect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14130" y="848951"/>
                <a:ext cx="1440000" cy="1073626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267" name="Picture 266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14130" y="3484498"/>
                <a:ext cx="1440000" cy="1073626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268" name="Picture 267"/>
              <p:cNvPicPr>
                <a:picLocks noChangeAspect="1"/>
              </p:cNvPicPr>
              <p:nvPr/>
            </p:nvPicPr>
            <p:blipFill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96494" y="2176234"/>
                <a:ext cx="1440000" cy="1073626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269" name="Picture 268"/>
              <p:cNvPicPr>
                <a:picLocks noChangeAspect="1"/>
              </p:cNvPicPr>
              <p:nvPr/>
            </p:nvPicPr>
            <p:blipFill>
              <a:blip r:embed="rId9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96494" y="848951"/>
                <a:ext cx="1440000" cy="1073626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98" name="Title 1">
                <a:extLst>
                  <a:ext uri="{FF2B5EF4-FFF2-40B4-BE49-F238E27FC236}">
                    <a16:creationId xmlns:a16="http://schemas.microsoft.com/office/drawing/2014/main" id="{89CFC252-D8A1-A742-B22D-A123BF199D89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-2560" y="582913"/>
                <a:ext cx="1800000" cy="252000"/>
              </a:xfrm>
              <a:prstGeom prst="rect">
                <a:avLst/>
              </a:prstGeom>
            </p:spPr>
            <p:txBody>
              <a:bodyPr vert="horz" lIns="91440" tIns="45720" rIns="91440" bIns="45720" rtlCol="0" anchor="b">
                <a:normAutofit/>
              </a:bodyPr>
              <a:lstStyle>
                <a:lvl1pPr algn="ctr" defTabSz="685800" rtl="0" eaLnBrk="1" latinLnBrk="0" hangingPunct="1">
                  <a:lnSpc>
                    <a:spcPct val="90000"/>
                  </a:lnSpc>
                  <a:spcBef>
                    <a:spcPct val="0"/>
                  </a:spcBef>
                  <a:buNone/>
                  <a:defRPr sz="4500" kern="1200">
                    <a:solidFill>
                      <a:schemeClr val="tx1"/>
                    </a:solidFill>
                    <a:latin typeface="+mj-lt"/>
                    <a:ea typeface="+mj-ea"/>
                    <a:cs typeface="+mj-cs"/>
                  </a:defRPr>
                </a:lvl1pPr>
              </a:lstStyle>
              <a:p>
                <a:pPr algn="l"/>
                <a:r>
                  <a:rPr lang="en-SG" sz="10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Figure </a:t>
                </a:r>
                <a:r>
                  <a:rPr lang="en-SG" sz="10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1G</a:t>
                </a:r>
                <a:endParaRPr lang="en-SG" sz="10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05" name="组合 18">
                <a:extLst>
                  <a:ext uri="{FF2B5EF4-FFF2-40B4-BE49-F238E27FC236}">
                    <a16:creationId xmlns:a16="http://schemas.microsoft.com/office/drawing/2014/main" id="{BD8A31AC-AF8E-D140-8928-915C5C70F008}"/>
                  </a:ext>
                </a:extLst>
              </p:cNvPr>
              <p:cNvGrpSpPr/>
              <p:nvPr/>
            </p:nvGrpSpPr>
            <p:grpSpPr>
              <a:xfrm>
                <a:off x="20132" y="1186432"/>
                <a:ext cx="686824" cy="356312"/>
                <a:chOff x="122904" y="1333529"/>
                <a:chExt cx="686824" cy="356312"/>
              </a:xfrm>
            </p:grpSpPr>
            <p:sp>
              <p:nvSpPr>
                <p:cNvPr id="106" name="TextBox 7">
                  <a:extLst>
                    <a:ext uri="{FF2B5EF4-FFF2-40B4-BE49-F238E27FC236}">
                      <a16:creationId xmlns:a16="http://schemas.microsoft.com/office/drawing/2014/main" id="{1A596930-717B-4C42-AD6E-5F38C95CF42C}"/>
                    </a:ext>
                  </a:extLst>
                </p:cNvPr>
                <p:cNvSpPr txBox="1"/>
                <p:nvPr/>
              </p:nvSpPr>
              <p:spPr>
                <a:xfrm>
                  <a:off x="122904" y="1333529"/>
                  <a:ext cx="588623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50 </a:t>
                  </a:r>
                  <a:r>
                    <a:rPr lang="en-US" sz="1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kDa</a:t>
                  </a:r>
                  <a:endParaRPr lang="en-SG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107" name="直线连接符 11">
                  <a:extLst>
                    <a:ext uri="{FF2B5EF4-FFF2-40B4-BE49-F238E27FC236}">
                      <a16:creationId xmlns:a16="http://schemas.microsoft.com/office/drawing/2014/main" id="{E4C27488-6369-734F-AB84-9AA9DF8FFABA}"/>
                    </a:ext>
                  </a:extLst>
                </p:cNvPr>
                <p:cNvCxnSpPr/>
                <p:nvPr/>
              </p:nvCxnSpPr>
              <p:spPr>
                <a:xfrm>
                  <a:off x="629728" y="1456640"/>
                  <a:ext cx="180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直线连接符 16">
                  <a:extLst>
                    <a:ext uri="{FF2B5EF4-FFF2-40B4-BE49-F238E27FC236}">
                      <a16:creationId xmlns:a16="http://schemas.microsoft.com/office/drawing/2014/main" id="{2E9AFD0D-C322-7E4C-8BB5-E761413C23A1}"/>
                    </a:ext>
                  </a:extLst>
                </p:cNvPr>
                <p:cNvCxnSpPr/>
                <p:nvPr/>
              </p:nvCxnSpPr>
              <p:spPr>
                <a:xfrm>
                  <a:off x="629728" y="1570620"/>
                  <a:ext cx="180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9" name="TextBox 7">
                  <a:extLst>
                    <a:ext uri="{FF2B5EF4-FFF2-40B4-BE49-F238E27FC236}">
                      <a16:creationId xmlns:a16="http://schemas.microsoft.com/office/drawing/2014/main" id="{FB52B1B4-8640-2443-A890-9A2590C1952E}"/>
                    </a:ext>
                  </a:extLst>
                </p:cNvPr>
                <p:cNvSpPr txBox="1"/>
                <p:nvPr/>
              </p:nvSpPr>
              <p:spPr>
                <a:xfrm>
                  <a:off x="122904" y="1443620"/>
                  <a:ext cx="588623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40 </a:t>
                  </a:r>
                  <a:r>
                    <a:rPr lang="en-US" sz="1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kDa</a:t>
                  </a:r>
                  <a:endParaRPr lang="en-SG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10" name="组合 18">
                <a:extLst>
                  <a:ext uri="{FF2B5EF4-FFF2-40B4-BE49-F238E27FC236}">
                    <a16:creationId xmlns:a16="http://schemas.microsoft.com/office/drawing/2014/main" id="{BD8A31AC-AF8E-D140-8928-915C5C70F008}"/>
                  </a:ext>
                </a:extLst>
              </p:cNvPr>
              <p:cNvGrpSpPr/>
              <p:nvPr/>
            </p:nvGrpSpPr>
            <p:grpSpPr>
              <a:xfrm>
                <a:off x="18852" y="2551033"/>
                <a:ext cx="686824" cy="356312"/>
                <a:chOff x="122904" y="1333529"/>
                <a:chExt cx="686824" cy="356312"/>
              </a:xfrm>
            </p:grpSpPr>
            <p:sp>
              <p:nvSpPr>
                <p:cNvPr id="111" name="TextBox 7">
                  <a:extLst>
                    <a:ext uri="{FF2B5EF4-FFF2-40B4-BE49-F238E27FC236}">
                      <a16:creationId xmlns:a16="http://schemas.microsoft.com/office/drawing/2014/main" id="{1A596930-717B-4C42-AD6E-5F38C95CF42C}"/>
                    </a:ext>
                  </a:extLst>
                </p:cNvPr>
                <p:cNvSpPr txBox="1"/>
                <p:nvPr/>
              </p:nvSpPr>
              <p:spPr>
                <a:xfrm>
                  <a:off x="122904" y="1333529"/>
                  <a:ext cx="588623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50 </a:t>
                  </a:r>
                  <a:r>
                    <a:rPr lang="en-US" sz="1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kDa</a:t>
                  </a:r>
                  <a:endParaRPr lang="en-SG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112" name="直线连接符 11">
                  <a:extLst>
                    <a:ext uri="{FF2B5EF4-FFF2-40B4-BE49-F238E27FC236}">
                      <a16:creationId xmlns:a16="http://schemas.microsoft.com/office/drawing/2014/main" id="{E4C27488-6369-734F-AB84-9AA9DF8FFABA}"/>
                    </a:ext>
                  </a:extLst>
                </p:cNvPr>
                <p:cNvCxnSpPr/>
                <p:nvPr/>
              </p:nvCxnSpPr>
              <p:spPr>
                <a:xfrm>
                  <a:off x="629728" y="1456640"/>
                  <a:ext cx="180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直线连接符 16">
                  <a:extLst>
                    <a:ext uri="{FF2B5EF4-FFF2-40B4-BE49-F238E27FC236}">
                      <a16:creationId xmlns:a16="http://schemas.microsoft.com/office/drawing/2014/main" id="{2E9AFD0D-C322-7E4C-8BB5-E761413C23A1}"/>
                    </a:ext>
                  </a:extLst>
                </p:cNvPr>
                <p:cNvCxnSpPr/>
                <p:nvPr/>
              </p:nvCxnSpPr>
              <p:spPr>
                <a:xfrm>
                  <a:off x="629728" y="1570620"/>
                  <a:ext cx="180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4" name="TextBox 7">
                  <a:extLst>
                    <a:ext uri="{FF2B5EF4-FFF2-40B4-BE49-F238E27FC236}">
                      <a16:creationId xmlns:a16="http://schemas.microsoft.com/office/drawing/2014/main" id="{FB52B1B4-8640-2443-A890-9A2590C1952E}"/>
                    </a:ext>
                  </a:extLst>
                </p:cNvPr>
                <p:cNvSpPr txBox="1"/>
                <p:nvPr/>
              </p:nvSpPr>
              <p:spPr>
                <a:xfrm>
                  <a:off x="122904" y="1443620"/>
                  <a:ext cx="588623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40 </a:t>
                  </a:r>
                  <a:r>
                    <a:rPr lang="en-US" sz="1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kDa</a:t>
                  </a:r>
                  <a:endParaRPr lang="en-SG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15" name="组合 33">
                <a:extLst>
                  <a:ext uri="{FF2B5EF4-FFF2-40B4-BE49-F238E27FC236}">
                    <a16:creationId xmlns:a16="http://schemas.microsoft.com/office/drawing/2014/main" id="{E056716E-CBB2-4A4F-AC26-4819CA76A017}"/>
                  </a:ext>
                </a:extLst>
              </p:cNvPr>
              <p:cNvGrpSpPr/>
              <p:nvPr/>
            </p:nvGrpSpPr>
            <p:grpSpPr>
              <a:xfrm>
                <a:off x="2045740" y="1022425"/>
                <a:ext cx="752136" cy="356312"/>
                <a:chOff x="57592" y="1333529"/>
                <a:chExt cx="752136" cy="356312"/>
              </a:xfrm>
            </p:grpSpPr>
            <p:sp>
              <p:nvSpPr>
                <p:cNvPr id="116" name="TextBox 7">
                  <a:extLst>
                    <a:ext uri="{FF2B5EF4-FFF2-40B4-BE49-F238E27FC236}">
                      <a16:creationId xmlns:a16="http://schemas.microsoft.com/office/drawing/2014/main" id="{4E394D0A-3C99-6045-811A-864EDE0206F3}"/>
                    </a:ext>
                  </a:extLst>
                </p:cNvPr>
                <p:cNvSpPr txBox="1"/>
                <p:nvPr/>
              </p:nvSpPr>
              <p:spPr>
                <a:xfrm>
                  <a:off x="57592" y="1333529"/>
                  <a:ext cx="659155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100 </a:t>
                  </a:r>
                  <a:r>
                    <a:rPr lang="en-US" sz="1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kDa</a:t>
                  </a:r>
                  <a:endParaRPr lang="en-SG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117" name="直线连接符 35">
                  <a:extLst>
                    <a:ext uri="{FF2B5EF4-FFF2-40B4-BE49-F238E27FC236}">
                      <a16:creationId xmlns:a16="http://schemas.microsoft.com/office/drawing/2014/main" id="{324EBDE2-C6D3-6742-BA9F-762EF506A48D}"/>
                    </a:ext>
                  </a:extLst>
                </p:cNvPr>
                <p:cNvCxnSpPr/>
                <p:nvPr/>
              </p:nvCxnSpPr>
              <p:spPr>
                <a:xfrm>
                  <a:off x="629728" y="1456640"/>
                  <a:ext cx="180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8" name="直线连接符 36">
                  <a:extLst>
                    <a:ext uri="{FF2B5EF4-FFF2-40B4-BE49-F238E27FC236}">
                      <a16:creationId xmlns:a16="http://schemas.microsoft.com/office/drawing/2014/main" id="{A859BF11-12C0-3E4D-B7C1-F2E831D7A95E}"/>
                    </a:ext>
                  </a:extLst>
                </p:cNvPr>
                <p:cNvCxnSpPr/>
                <p:nvPr/>
              </p:nvCxnSpPr>
              <p:spPr>
                <a:xfrm>
                  <a:off x="629728" y="1570620"/>
                  <a:ext cx="180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9" name="TextBox 7">
                  <a:extLst>
                    <a:ext uri="{FF2B5EF4-FFF2-40B4-BE49-F238E27FC236}">
                      <a16:creationId xmlns:a16="http://schemas.microsoft.com/office/drawing/2014/main" id="{9264145D-242B-FF41-B5D3-469A0695C6EA}"/>
                    </a:ext>
                  </a:extLst>
                </p:cNvPr>
                <p:cNvSpPr txBox="1"/>
                <p:nvPr/>
              </p:nvSpPr>
              <p:spPr>
                <a:xfrm>
                  <a:off x="122904" y="1443620"/>
                  <a:ext cx="588623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70 </a:t>
                  </a:r>
                  <a:r>
                    <a:rPr lang="en-US" sz="1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kDa</a:t>
                  </a:r>
                  <a:endParaRPr lang="en-SG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20" name="组合 33">
                <a:extLst>
                  <a:ext uri="{FF2B5EF4-FFF2-40B4-BE49-F238E27FC236}">
                    <a16:creationId xmlns:a16="http://schemas.microsoft.com/office/drawing/2014/main" id="{E056716E-CBB2-4A4F-AC26-4819CA76A017}"/>
                  </a:ext>
                </a:extLst>
              </p:cNvPr>
              <p:cNvGrpSpPr/>
              <p:nvPr/>
            </p:nvGrpSpPr>
            <p:grpSpPr>
              <a:xfrm>
                <a:off x="2044460" y="2701803"/>
                <a:ext cx="752136" cy="356312"/>
                <a:chOff x="57592" y="1333529"/>
                <a:chExt cx="752136" cy="356312"/>
              </a:xfrm>
            </p:grpSpPr>
            <p:sp>
              <p:nvSpPr>
                <p:cNvPr id="121" name="TextBox 7">
                  <a:extLst>
                    <a:ext uri="{FF2B5EF4-FFF2-40B4-BE49-F238E27FC236}">
                      <a16:creationId xmlns:a16="http://schemas.microsoft.com/office/drawing/2014/main" id="{4E394D0A-3C99-6045-811A-864EDE0206F3}"/>
                    </a:ext>
                  </a:extLst>
                </p:cNvPr>
                <p:cNvSpPr txBox="1"/>
                <p:nvPr/>
              </p:nvSpPr>
              <p:spPr>
                <a:xfrm>
                  <a:off x="57592" y="1333529"/>
                  <a:ext cx="659155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100 </a:t>
                  </a:r>
                  <a:r>
                    <a:rPr lang="en-US" sz="1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kDa</a:t>
                  </a:r>
                  <a:endParaRPr lang="en-SG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122" name="直线连接符 35">
                  <a:extLst>
                    <a:ext uri="{FF2B5EF4-FFF2-40B4-BE49-F238E27FC236}">
                      <a16:creationId xmlns:a16="http://schemas.microsoft.com/office/drawing/2014/main" id="{324EBDE2-C6D3-6742-BA9F-762EF506A48D}"/>
                    </a:ext>
                  </a:extLst>
                </p:cNvPr>
                <p:cNvCxnSpPr/>
                <p:nvPr/>
              </p:nvCxnSpPr>
              <p:spPr>
                <a:xfrm>
                  <a:off x="629728" y="1456640"/>
                  <a:ext cx="180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3" name="直线连接符 36">
                  <a:extLst>
                    <a:ext uri="{FF2B5EF4-FFF2-40B4-BE49-F238E27FC236}">
                      <a16:creationId xmlns:a16="http://schemas.microsoft.com/office/drawing/2014/main" id="{A859BF11-12C0-3E4D-B7C1-F2E831D7A95E}"/>
                    </a:ext>
                  </a:extLst>
                </p:cNvPr>
                <p:cNvCxnSpPr/>
                <p:nvPr/>
              </p:nvCxnSpPr>
              <p:spPr>
                <a:xfrm>
                  <a:off x="629728" y="1570620"/>
                  <a:ext cx="180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4" name="TextBox 7">
                  <a:extLst>
                    <a:ext uri="{FF2B5EF4-FFF2-40B4-BE49-F238E27FC236}">
                      <a16:creationId xmlns:a16="http://schemas.microsoft.com/office/drawing/2014/main" id="{9264145D-242B-FF41-B5D3-469A0695C6EA}"/>
                    </a:ext>
                  </a:extLst>
                </p:cNvPr>
                <p:cNvSpPr txBox="1"/>
                <p:nvPr/>
              </p:nvSpPr>
              <p:spPr>
                <a:xfrm>
                  <a:off x="122904" y="1443620"/>
                  <a:ext cx="588623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70 </a:t>
                  </a:r>
                  <a:r>
                    <a:rPr lang="en-US" sz="1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kDa</a:t>
                  </a:r>
                  <a:endParaRPr lang="en-SG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25" name="TextBox 5">
                <a:extLst>
                  <a:ext uri="{FF2B5EF4-FFF2-40B4-BE49-F238E27FC236}">
                    <a16:creationId xmlns:a16="http://schemas.microsoft.com/office/drawing/2014/main" id="{78959397-3255-6F43-A7B9-6E19A887D968}"/>
                  </a:ext>
                </a:extLst>
              </p:cNvPr>
              <p:cNvSpPr txBox="1"/>
              <p:nvPr/>
            </p:nvSpPr>
            <p:spPr>
              <a:xfrm>
                <a:off x="628770" y="854836"/>
                <a:ext cx="561372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p-ERK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6" name="TextBox 5">
                <a:extLst>
                  <a:ext uri="{FF2B5EF4-FFF2-40B4-BE49-F238E27FC236}">
                    <a16:creationId xmlns:a16="http://schemas.microsoft.com/office/drawing/2014/main" id="{78959397-3255-6F43-A7B9-6E19A887D968}"/>
                  </a:ext>
                </a:extLst>
              </p:cNvPr>
              <p:cNvSpPr txBox="1"/>
              <p:nvPr/>
            </p:nvSpPr>
            <p:spPr>
              <a:xfrm>
                <a:off x="627490" y="2175204"/>
                <a:ext cx="44755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ERK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7" name="TextBox 5">
                <a:extLst>
                  <a:ext uri="{FF2B5EF4-FFF2-40B4-BE49-F238E27FC236}">
                    <a16:creationId xmlns:a16="http://schemas.microsoft.com/office/drawing/2014/main" id="{B3604CC4-B040-B741-9919-14331CCE7B0D}"/>
                  </a:ext>
                </a:extLst>
              </p:cNvPr>
              <p:cNvSpPr txBox="1"/>
              <p:nvPr/>
            </p:nvSpPr>
            <p:spPr>
              <a:xfrm>
                <a:off x="2714674" y="854836"/>
                <a:ext cx="696024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p-STAT3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8" name="TextBox 5">
                <a:extLst>
                  <a:ext uri="{FF2B5EF4-FFF2-40B4-BE49-F238E27FC236}">
                    <a16:creationId xmlns:a16="http://schemas.microsoft.com/office/drawing/2014/main" id="{B3604CC4-B040-B741-9919-14331CCE7B0D}"/>
                  </a:ext>
                </a:extLst>
              </p:cNvPr>
              <p:cNvSpPr txBox="1"/>
              <p:nvPr/>
            </p:nvSpPr>
            <p:spPr>
              <a:xfrm>
                <a:off x="2713394" y="2175204"/>
                <a:ext cx="58221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STAT3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9" name="TextBox 5">
                <a:extLst>
                  <a:ext uri="{FF2B5EF4-FFF2-40B4-BE49-F238E27FC236}">
                    <a16:creationId xmlns:a16="http://schemas.microsoft.com/office/drawing/2014/main" id="{B3604CC4-B040-B741-9919-14331CCE7B0D}"/>
                  </a:ext>
                </a:extLst>
              </p:cNvPr>
              <p:cNvSpPr txBox="1"/>
              <p:nvPr/>
            </p:nvSpPr>
            <p:spPr>
              <a:xfrm>
                <a:off x="4795758" y="853556"/>
                <a:ext cx="54053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p</a:t>
                </a:r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-JNK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0" name="TextBox 5">
                <a:extLst>
                  <a:ext uri="{FF2B5EF4-FFF2-40B4-BE49-F238E27FC236}">
                    <a16:creationId xmlns:a16="http://schemas.microsoft.com/office/drawing/2014/main" id="{B3604CC4-B040-B741-9919-14331CCE7B0D}"/>
                  </a:ext>
                </a:extLst>
              </p:cNvPr>
              <p:cNvSpPr txBox="1"/>
              <p:nvPr/>
            </p:nvSpPr>
            <p:spPr>
              <a:xfrm>
                <a:off x="4794478" y="2173924"/>
                <a:ext cx="42672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JNK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31" name="组合 33">
                <a:extLst>
                  <a:ext uri="{FF2B5EF4-FFF2-40B4-BE49-F238E27FC236}">
                    <a16:creationId xmlns:a16="http://schemas.microsoft.com/office/drawing/2014/main" id="{E056716E-CBB2-4A4F-AC26-4819CA76A017}"/>
                  </a:ext>
                </a:extLst>
              </p:cNvPr>
              <p:cNvGrpSpPr/>
              <p:nvPr/>
            </p:nvGrpSpPr>
            <p:grpSpPr>
              <a:xfrm>
                <a:off x="4190856" y="2883296"/>
                <a:ext cx="686824" cy="356312"/>
                <a:chOff x="122904" y="1333529"/>
                <a:chExt cx="686824" cy="356312"/>
              </a:xfrm>
            </p:grpSpPr>
            <p:sp>
              <p:nvSpPr>
                <p:cNvPr id="132" name="TextBox 7">
                  <a:extLst>
                    <a:ext uri="{FF2B5EF4-FFF2-40B4-BE49-F238E27FC236}">
                      <a16:creationId xmlns:a16="http://schemas.microsoft.com/office/drawing/2014/main" id="{4E394D0A-3C99-6045-811A-864EDE0206F3}"/>
                    </a:ext>
                  </a:extLst>
                </p:cNvPr>
                <p:cNvSpPr txBox="1"/>
                <p:nvPr/>
              </p:nvSpPr>
              <p:spPr>
                <a:xfrm>
                  <a:off x="122904" y="1333529"/>
                  <a:ext cx="588623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50 </a:t>
                  </a:r>
                  <a:r>
                    <a:rPr lang="en-US" sz="1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kDa</a:t>
                  </a:r>
                  <a:endParaRPr lang="en-SG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133" name="直线连接符 35">
                  <a:extLst>
                    <a:ext uri="{FF2B5EF4-FFF2-40B4-BE49-F238E27FC236}">
                      <a16:creationId xmlns:a16="http://schemas.microsoft.com/office/drawing/2014/main" id="{324EBDE2-C6D3-6742-BA9F-762EF506A48D}"/>
                    </a:ext>
                  </a:extLst>
                </p:cNvPr>
                <p:cNvCxnSpPr/>
                <p:nvPr/>
              </p:nvCxnSpPr>
              <p:spPr>
                <a:xfrm>
                  <a:off x="629728" y="1456640"/>
                  <a:ext cx="180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4" name="直线连接符 36">
                  <a:extLst>
                    <a:ext uri="{FF2B5EF4-FFF2-40B4-BE49-F238E27FC236}">
                      <a16:creationId xmlns:a16="http://schemas.microsoft.com/office/drawing/2014/main" id="{A859BF11-12C0-3E4D-B7C1-F2E831D7A95E}"/>
                    </a:ext>
                  </a:extLst>
                </p:cNvPr>
                <p:cNvCxnSpPr/>
                <p:nvPr/>
              </p:nvCxnSpPr>
              <p:spPr>
                <a:xfrm>
                  <a:off x="629728" y="1570620"/>
                  <a:ext cx="180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5" name="TextBox 7">
                  <a:extLst>
                    <a:ext uri="{FF2B5EF4-FFF2-40B4-BE49-F238E27FC236}">
                      <a16:creationId xmlns:a16="http://schemas.microsoft.com/office/drawing/2014/main" id="{9264145D-242B-FF41-B5D3-469A0695C6EA}"/>
                    </a:ext>
                  </a:extLst>
                </p:cNvPr>
                <p:cNvSpPr txBox="1"/>
                <p:nvPr/>
              </p:nvSpPr>
              <p:spPr>
                <a:xfrm>
                  <a:off x="122904" y="1443620"/>
                  <a:ext cx="588623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40 </a:t>
                  </a:r>
                  <a:r>
                    <a:rPr lang="en-US" sz="1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kDa</a:t>
                  </a:r>
                  <a:endParaRPr lang="en-SG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36" name="组合 33">
                <a:extLst>
                  <a:ext uri="{FF2B5EF4-FFF2-40B4-BE49-F238E27FC236}">
                    <a16:creationId xmlns:a16="http://schemas.microsoft.com/office/drawing/2014/main" id="{E056716E-CBB2-4A4F-AC26-4819CA76A017}"/>
                  </a:ext>
                </a:extLst>
              </p:cNvPr>
              <p:cNvGrpSpPr/>
              <p:nvPr/>
            </p:nvGrpSpPr>
            <p:grpSpPr>
              <a:xfrm>
                <a:off x="4189576" y="1393924"/>
                <a:ext cx="686824" cy="348628"/>
                <a:chOff x="122904" y="1333529"/>
                <a:chExt cx="686824" cy="348628"/>
              </a:xfrm>
            </p:grpSpPr>
            <p:sp>
              <p:nvSpPr>
                <p:cNvPr id="137" name="TextBox 7">
                  <a:extLst>
                    <a:ext uri="{FF2B5EF4-FFF2-40B4-BE49-F238E27FC236}">
                      <a16:creationId xmlns:a16="http://schemas.microsoft.com/office/drawing/2014/main" id="{4E394D0A-3C99-6045-811A-864EDE0206F3}"/>
                    </a:ext>
                  </a:extLst>
                </p:cNvPr>
                <p:cNvSpPr txBox="1"/>
                <p:nvPr/>
              </p:nvSpPr>
              <p:spPr>
                <a:xfrm>
                  <a:off x="122904" y="1333529"/>
                  <a:ext cx="588623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50 </a:t>
                  </a:r>
                  <a:r>
                    <a:rPr lang="en-US" sz="1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kDa</a:t>
                  </a:r>
                  <a:endParaRPr lang="en-SG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138" name="直线连接符 35">
                  <a:extLst>
                    <a:ext uri="{FF2B5EF4-FFF2-40B4-BE49-F238E27FC236}">
                      <a16:creationId xmlns:a16="http://schemas.microsoft.com/office/drawing/2014/main" id="{324EBDE2-C6D3-6742-BA9F-762EF506A48D}"/>
                    </a:ext>
                  </a:extLst>
                </p:cNvPr>
                <p:cNvCxnSpPr/>
                <p:nvPr/>
              </p:nvCxnSpPr>
              <p:spPr>
                <a:xfrm>
                  <a:off x="629728" y="1456640"/>
                  <a:ext cx="180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直线连接符 36">
                  <a:extLst>
                    <a:ext uri="{FF2B5EF4-FFF2-40B4-BE49-F238E27FC236}">
                      <a16:creationId xmlns:a16="http://schemas.microsoft.com/office/drawing/2014/main" id="{A859BF11-12C0-3E4D-B7C1-F2E831D7A95E}"/>
                    </a:ext>
                  </a:extLst>
                </p:cNvPr>
                <p:cNvCxnSpPr/>
                <p:nvPr/>
              </p:nvCxnSpPr>
              <p:spPr>
                <a:xfrm>
                  <a:off x="629728" y="1562936"/>
                  <a:ext cx="180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40" name="TextBox 7">
                  <a:extLst>
                    <a:ext uri="{FF2B5EF4-FFF2-40B4-BE49-F238E27FC236}">
                      <a16:creationId xmlns:a16="http://schemas.microsoft.com/office/drawing/2014/main" id="{9264145D-242B-FF41-B5D3-469A0695C6EA}"/>
                    </a:ext>
                  </a:extLst>
                </p:cNvPr>
                <p:cNvSpPr txBox="1"/>
                <p:nvPr/>
              </p:nvSpPr>
              <p:spPr>
                <a:xfrm>
                  <a:off x="122904" y="1435936"/>
                  <a:ext cx="588623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40 </a:t>
                  </a:r>
                  <a:r>
                    <a:rPr lang="en-US" sz="1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kDa</a:t>
                  </a:r>
                  <a:endParaRPr lang="en-SG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grpSp>
            <p:nvGrpSpPr>
              <p:cNvPr id="146" name="组合 18">
                <a:extLst>
                  <a:ext uri="{FF2B5EF4-FFF2-40B4-BE49-F238E27FC236}">
                    <a16:creationId xmlns:a16="http://schemas.microsoft.com/office/drawing/2014/main" id="{BD8A31AC-AF8E-D140-8928-915C5C70F008}"/>
                  </a:ext>
                </a:extLst>
              </p:cNvPr>
              <p:cNvGrpSpPr/>
              <p:nvPr/>
            </p:nvGrpSpPr>
            <p:grpSpPr>
              <a:xfrm>
                <a:off x="17572" y="4057052"/>
                <a:ext cx="686824" cy="356312"/>
                <a:chOff x="122904" y="1333529"/>
                <a:chExt cx="686824" cy="356312"/>
              </a:xfrm>
            </p:grpSpPr>
            <p:sp>
              <p:nvSpPr>
                <p:cNvPr id="147" name="TextBox 7">
                  <a:extLst>
                    <a:ext uri="{FF2B5EF4-FFF2-40B4-BE49-F238E27FC236}">
                      <a16:creationId xmlns:a16="http://schemas.microsoft.com/office/drawing/2014/main" id="{1A596930-717B-4C42-AD6E-5F38C95CF42C}"/>
                    </a:ext>
                  </a:extLst>
                </p:cNvPr>
                <p:cNvSpPr txBox="1"/>
                <p:nvPr/>
              </p:nvSpPr>
              <p:spPr>
                <a:xfrm>
                  <a:off x="122904" y="1333529"/>
                  <a:ext cx="588623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70 </a:t>
                  </a:r>
                  <a:r>
                    <a:rPr lang="en-US" sz="1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kDa</a:t>
                  </a:r>
                  <a:endParaRPr lang="en-SG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148" name="直线连接符 11">
                  <a:extLst>
                    <a:ext uri="{FF2B5EF4-FFF2-40B4-BE49-F238E27FC236}">
                      <a16:creationId xmlns:a16="http://schemas.microsoft.com/office/drawing/2014/main" id="{E4C27488-6369-734F-AB84-9AA9DF8FFABA}"/>
                    </a:ext>
                  </a:extLst>
                </p:cNvPr>
                <p:cNvCxnSpPr/>
                <p:nvPr/>
              </p:nvCxnSpPr>
              <p:spPr>
                <a:xfrm>
                  <a:off x="629728" y="1456640"/>
                  <a:ext cx="180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9" name="直线连接符 16">
                  <a:extLst>
                    <a:ext uri="{FF2B5EF4-FFF2-40B4-BE49-F238E27FC236}">
                      <a16:creationId xmlns:a16="http://schemas.microsoft.com/office/drawing/2014/main" id="{2E9AFD0D-C322-7E4C-8BB5-E761413C23A1}"/>
                    </a:ext>
                  </a:extLst>
                </p:cNvPr>
                <p:cNvCxnSpPr/>
                <p:nvPr/>
              </p:nvCxnSpPr>
              <p:spPr>
                <a:xfrm>
                  <a:off x="629728" y="1570620"/>
                  <a:ext cx="180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0" name="TextBox 7">
                  <a:extLst>
                    <a:ext uri="{FF2B5EF4-FFF2-40B4-BE49-F238E27FC236}">
                      <a16:creationId xmlns:a16="http://schemas.microsoft.com/office/drawing/2014/main" id="{FB52B1B4-8640-2443-A890-9A2590C1952E}"/>
                    </a:ext>
                  </a:extLst>
                </p:cNvPr>
                <p:cNvSpPr txBox="1"/>
                <p:nvPr/>
              </p:nvSpPr>
              <p:spPr>
                <a:xfrm>
                  <a:off x="122904" y="1443620"/>
                  <a:ext cx="588623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50 </a:t>
                  </a:r>
                  <a:r>
                    <a:rPr lang="en-US" sz="1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kDa</a:t>
                  </a:r>
                  <a:endParaRPr lang="en-SG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51" name="TextBox 5">
                <a:extLst>
                  <a:ext uri="{FF2B5EF4-FFF2-40B4-BE49-F238E27FC236}">
                    <a16:creationId xmlns:a16="http://schemas.microsoft.com/office/drawing/2014/main" id="{78959397-3255-6F43-A7B9-6E19A887D968}"/>
                  </a:ext>
                </a:extLst>
              </p:cNvPr>
              <p:cNvSpPr txBox="1"/>
              <p:nvPr/>
            </p:nvSpPr>
            <p:spPr>
              <a:xfrm>
                <a:off x="633894" y="3487888"/>
                <a:ext cx="53251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NOX4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2" name="TextBox 5">
                <a:extLst>
                  <a:ext uri="{FF2B5EF4-FFF2-40B4-BE49-F238E27FC236}">
                    <a16:creationId xmlns:a16="http://schemas.microsoft.com/office/drawing/2014/main" id="{78959397-3255-6F43-A7B9-6E19A887D968}"/>
                  </a:ext>
                </a:extLst>
              </p:cNvPr>
              <p:cNvSpPr txBox="1"/>
              <p:nvPr/>
            </p:nvSpPr>
            <p:spPr>
              <a:xfrm>
                <a:off x="2714978" y="3486608"/>
                <a:ext cx="63991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GAPDH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153" name="组合 33">
                <a:extLst>
                  <a:ext uri="{FF2B5EF4-FFF2-40B4-BE49-F238E27FC236}">
                    <a16:creationId xmlns:a16="http://schemas.microsoft.com/office/drawing/2014/main" id="{E056716E-CBB2-4A4F-AC26-4819CA76A017}"/>
                  </a:ext>
                </a:extLst>
              </p:cNvPr>
              <p:cNvGrpSpPr/>
              <p:nvPr/>
            </p:nvGrpSpPr>
            <p:grpSpPr>
              <a:xfrm>
                <a:off x="2108492" y="3977706"/>
                <a:ext cx="686824" cy="356312"/>
                <a:chOff x="122904" y="1333529"/>
                <a:chExt cx="686824" cy="356312"/>
              </a:xfrm>
            </p:grpSpPr>
            <p:sp>
              <p:nvSpPr>
                <p:cNvPr id="154" name="TextBox 7">
                  <a:extLst>
                    <a:ext uri="{FF2B5EF4-FFF2-40B4-BE49-F238E27FC236}">
                      <a16:creationId xmlns:a16="http://schemas.microsoft.com/office/drawing/2014/main" id="{4E394D0A-3C99-6045-811A-864EDE0206F3}"/>
                    </a:ext>
                  </a:extLst>
                </p:cNvPr>
                <p:cNvSpPr txBox="1"/>
                <p:nvPr/>
              </p:nvSpPr>
              <p:spPr>
                <a:xfrm>
                  <a:off x="122904" y="1333529"/>
                  <a:ext cx="588623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40 </a:t>
                  </a:r>
                  <a:r>
                    <a:rPr lang="en-US" sz="1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kDa</a:t>
                  </a:r>
                  <a:endParaRPr lang="en-SG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cxnSp>
              <p:nvCxnSpPr>
                <p:cNvPr id="155" name="直线连接符 35">
                  <a:extLst>
                    <a:ext uri="{FF2B5EF4-FFF2-40B4-BE49-F238E27FC236}">
                      <a16:creationId xmlns:a16="http://schemas.microsoft.com/office/drawing/2014/main" id="{324EBDE2-C6D3-6742-BA9F-762EF506A48D}"/>
                    </a:ext>
                  </a:extLst>
                </p:cNvPr>
                <p:cNvCxnSpPr/>
                <p:nvPr/>
              </p:nvCxnSpPr>
              <p:spPr>
                <a:xfrm>
                  <a:off x="629728" y="1456640"/>
                  <a:ext cx="180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6" name="直线连接符 36">
                  <a:extLst>
                    <a:ext uri="{FF2B5EF4-FFF2-40B4-BE49-F238E27FC236}">
                      <a16:creationId xmlns:a16="http://schemas.microsoft.com/office/drawing/2014/main" id="{A859BF11-12C0-3E4D-B7C1-F2E831D7A95E}"/>
                    </a:ext>
                  </a:extLst>
                </p:cNvPr>
                <p:cNvCxnSpPr/>
                <p:nvPr/>
              </p:nvCxnSpPr>
              <p:spPr>
                <a:xfrm>
                  <a:off x="629728" y="1570620"/>
                  <a:ext cx="18000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57" name="TextBox 7">
                  <a:extLst>
                    <a:ext uri="{FF2B5EF4-FFF2-40B4-BE49-F238E27FC236}">
                      <a16:creationId xmlns:a16="http://schemas.microsoft.com/office/drawing/2014/main" id="{9264145D-242B-FF41-B5D3-469A0695C6EA}"/>
                    </a:ext>
                  </a:extLst>
                </p:cNvPr>
                <p:cNvSpPr txBox="1"/>
                <p:nvPr/>
              </p:nvSpPr>
              <p:spPr>
                <a:xfrm>
                  <a:off x="122904" y="1443620"/>
                  <a:ext cx="588623" cy="24622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35 </a:t>
                  </a:r>
                  <a:r>
                    <a:rPr lang="en-US" sz="1000" dirty="0" err="1">
                      <a:latin typeface="Arial" panose="020B0604020202020204" pitchFamily="34" charset="0"/>
                      <a:cs typeface="Arial" panose="020B0604020202020204" pitchFamily="34" charset="0"/>
                    </a:rPr>
                    <a:t>kDa</a:t>
                  </a:r>
                  <a:endParaRPr lang="en-SG" sz="10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270" name="Rectangle 285">
                <a:extLst>
                  <a:ext uri="{FF2B5EF4-FFF2-40B4-BE49-F238E27FC236}">
                    <a16:creationId xmlns:a16="http://schemas.microsoft.com/office/drawing/2014/main" id="{80DA2E64-8321-964C-85ED-B7F37CED0EFD}"/>
                  </a:ext>
                </a:extLst>
              </p:cNvPr>
              <p:cNvSpPr/>
              <p:nvPr/>
            </p:nvSpPr>
            <p:spPr>
              <a:xfrm>
                <a:off x="5260955" y="1482348"/>
                <a:ext cx="722402" cy="11009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SG"/>
              </a:p>
            </p:txBody>
          </p:sp>
        </p:grpSp>
        <p:sp>
          <p:nvSpPr>
            <p:cNvPr id="272" name="Rectangle 285">
              <a:extLst>
                <a:ext uri="{FF2B5EF4-FFF2-40B4-BE49-F238E27FC236}">
                  <a16:creationId xmlns:a16="http://schemas.microsoft.com/office/drawing/2014/main" id="{80DA2E64-8321-964C-85ED-B7F37CED0EFD}"/>
                </a:ext>
              </a:extLst>
            </p:cNvPr>
            <p:cNvSpPr/>
            <p:nvPr/>
          </p:nvSpPr>
          <p:spPr>
            <a:xfrm>
              <a:off x="1103925" y="3633703"/>
              <a:ext cx="722402" cy="110091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-2560" y="4381732"/>
            <a:ext cx="6239054" cy="3975211"/>
            <a:chOff x="-2560" y="4381732"/>
            <a:chExt cx="6239054" cy="3975211"/>
          </a:xfrm>
        </p:grpSpPr>
        <p:pic>
          <p:nvPicPr>
            <p:cNvPr id="335" name="Picture 334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964" y="5975053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36" name="Picture 335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964" y="4647770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37" name="Picture 336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7964" y="7283317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38" name="Picture 337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4130" y="4647770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39" name="Picture 338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4130" y="5975053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40" name="Picture 339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14130" y="7283317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41" name="Picture 340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6494" y="5975053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342" name="Picture 341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6494" y="4647770"/>
              <a:ext cx="1440000" cy="10736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85" name="Title 1">
              <a:extLst>
                <a:ext uri="{FF2B5EF4-FFF2-40B4-BE49-F238E27FC236}">
                  <a16:creationId xmlns:a16="http://schemas.microsoft.com/office/drawing/2014/main" id="{89CFC252-D8A1-A742-B22D-A123BF199D89}"/>
                </a:ext>
              </a:extLst>
            </p:cNvPr>
            <p:cNvSpPr txBox="1">
              <a:spLocks/>
            </p:cNvSpPr>
            <p:nvPr/>
          </p:nvSpPr>
          <p:spPr>
            <a:xfrm>
              <a:off x="-2560" y="4381732"/>
              <a:ext cx="1800000" cy="252000"/>
            </a:xfrm>
            <a:prstGeom prst="rect">
              <a:avLst/>
            </a:prstGeom>
          </p:spPr>
          <p:txBody>
            <a:bodyPr vert="horz" lIns="91440" tIns="45720" rIns="91440" bIns="45720" rtlCol="0" anchor="b">
              <a:normAutofit/>
            </a:bodyPr>
            <a:lstStyle>
              <a:lvl1pPr algn="ctr" defTabSz="6858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sz="4500" kern="1200">
                  <a:solidFill>
                    <a:schemeClr val="tx1"/>
                  </a:solidFill>
                  <a:latin typeface="+mj-lt"/>
                  <a:ea typeface="+mj-ea"/>
                  <a:cs typeface="+mj-cs"/>
                </a:defRPr>
              </a:lvl1pPr>
            </a:lstStyle>
            <a:p>
              <a:pPr algn="l"/>
              <a:r>
                <a:rPr lang="en-SG" sz="1000" b="1" dirty="0">
                  <a:latin typeface="Arial" panose="020B0604020202020204" pitchFamily="34" charset="0"/>
                  <a:cs typeface="Arial" panose="020B0604020202020204" pitchFamily="34" charset="0"/>
                </a:rPr>
                <a:t>Figure </a:t>
              </a:r>
              <a:r>
                <a:rPr lang="en-SG" sz="1000" b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1J</a:t>
              </a:r>
              <a:endParaRPr lang="en-SG" sz="10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86" name="组合 18">
              <a:extLst>
                <a:ext uri="{FF2B5EF4-FFF2-40B4-BE49-F238E27FC236}">
                  <a16:creationId xmlns:a16="http://schemas.microsoft.com/office/drawing/2014/main" id="{BD8A31AC-AF8E-D140-8928-915C5C70F008}"/>
                </a:ext>
              </a:extLst>
            </p:cNvPr>
            <p:cNvGrpSpPr/>
            <p:nvPr/>
          </p:nvGrpSpPr>
          <p:grpSpPr>
            <a:xfrm>
              <a:off x="20132" y="5156701"/>
              <a:ext cx="686824" cy="356312"/>
              <a:chOff x="122904" y="1333529"/>
              <a:chExt cx="686824" cy="356312"/>
            </a:xfrm>
          </p:grpSpPr>
          <p:sp>
            <p:nvSpPr>
              <p:cNvPr id="331" name="TextBox 7">
                <a:extLst>
                  <a:ext uri="{FF2B5EF4-FFF2-40B4-BE49-F238E27FC236}">
                    <a16:creationId xmlns:a16="http://schemas.microsoft.com/office/drawing/2014/main" id="{1A596930-717B-4C42-AD6E-5F38C95CF42C}"/>
                  </a:ext>
                </a:extLst>
              </p:cNvPr>
              <p:cNvSpPr txBox="1"/>
              <p:nvPr/>
            </p:nvSpPr>
            <p:spPr>
              <a:xfrm>
                <a:off x="122904" y="1333529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50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32" name="直线连接符 11">
                <a:extLst>
                  <a:ext uri="{FF2B5EF4-FFF2-40B4-BE49-F238E27FC236}">
                    <a16:creationId xmlns:a16="http://schemas.microsoft.com/office/drawing/2014/main" id="{E4C27488-6369-734F-AB84-9AA9DF8FFABA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3" name="直线连接符 16">
                <a:extLst>
                  <a:ext uri="{FF2B5EF4-FFF2-40B4-BE49-F238E27FC236}">
                    <a16:creationId xmlns:a16="http://schemas.microsoft.com/office/drawing/2014/main" id="{2E9AFD0D-C322-7E4C-8BB5-E761413C23A1}"/>
                  </a:ext>
                </a:extLst>
              </p:cNvPr>
              <p:cNvCxnSpPr/>
              <p:nvPr/>
            </p:nvCxnSpPr>
            <p:spPr>
              <a:xfrm>
                <a:off x="629728" y="157062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4" name="TextBox 7">
                <a:extLst>
                  <a:ext uri="{FF2B5EF4-FFF2-40B4-BE49-F238E27FC236}">
                    <a16:creationId xmlns:a16="http://schemas.microsoft.com/office/drawing/2014/main" id="{FB52B1B4-8640-2443-A890-9A2590C1952E}"/>
                  </a:ext>
                </a:extLst>
              </p:cNvPr>
              <p:cNvSpPr txBox="1"/>
              <p:nvPr/>
            </p:nvSpPr>
            <p:spPr>
              <a:xfrm>
                <a:off x="122904" y="144362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40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87" name="组合 18">
              <a:extLst>
                <a:ext uri="{FF2B5EF4-FFF2-40B4-BE49-F238E27FC236}">
                  <a16:creationId xmlns:a16="http://schemas.microsoft.com/office/drawing/2014/main" id="{BD8A31AC-AF8E-D140-8928-915C5C70F008}"/>
                </a:ext>
              </a:extLst>
            </p:cNvPr>
            <p:cNvGrpSpPr/>
            <p:nvPr/>
          </p:nvGrpSpPr>
          <p:grpSpPr>
            <a:xfrm>
              <a:off x="18852" y="6206977"/>
              <a:ext cx="686824" cy="356312"/>
              <a:chOff x="122904" y="1333529"/>
              <a:chExt cx="686824" cy="356312"/>
            </a:xfrm>
          </p:grpSpPr>
          <p:sp>
            <p:nvSpPr>
              <p:cNvPr id="327" name="TextBox 7">
                <a:extLst>
                  <a:ext uri="{FF2B5EF4-FFF2-40B4-BE49-F238E27FC236}">
                    <a16:creationId xmlns:a16="http://schemas.microsoft.com/office/drawing/2014/main" id="{1A596930-717B-4C42-AD6E-5F38C95CF42C}"/>
                  </a:ext>
                </a:extLst>
              </p:cNvPr>
              <p:cNvSpPr txBox="1"/>
              <p:nvPr/>
            </p:nvSpPr>
            <p:spPr>
              <a:xfrm>
                <a:off x="122904" y="1333529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50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28" name="直线连接符 11">
                <a:extLst>
                  <a:ext uri="{FF2B5EF4-FFF2-40B4-BE49-F238E27FC236}">
                    <a16:creationId xmlns:a16="http://schemas.microsoft.com/office/drawing/2014/main" id="{E4C27488-6369-734F-AB84-9AA9DF8FFABA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9" name="直线连接符 16">
                <a:extLst>
                  <a:ext uri="{FF2B5EF4-FFF2-40B4-BE49-F238E27FC236}">
                    <a16:creationId xmlns:a16="http://schemas.microsoft.com/office/drawing/2014/main" id="{2E9AFD0D-C322-7E4C-8BB5-E761413C23A1}"/>
                  </a:ext>
                </a:extLst>
              </p:cNvPr>
              <p:cNvCxnSpPr/>
              <p:nvPr/>
            </p:nvCxnSpPr>
            <p:spPr>
              <a:xfrm>
                <a:off x="629728" y="157062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0" name="TextBox 7">
                <a:extLst>
                  <a:ext uri="{FF2B5EF4-FFF2-40B4-BE49-F238E27FC236}">
                    <a16:creationId xmlns:a16="http://schemas.microsoft.com/office/drawing/2014/main" id="{FB52B1B4-8640-2443-A890-9A2590C1952E}"/>
                  </a:ext>
                </a:extLst>
              </p:cNvPr>
              <p:cNvSpPr txBox="1"/>
              <p:nvPr/>
            </p:nvSpPr>
            <p:spPr>
              <a:xfrm>
                <a:off x="122904" y="144362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40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88" name="组合 33">
              <a:extLst>
                <a:ext uri="{FF2B5EF4-FFF2-40B4-BE49-F238E27FC236}">
                  <a16:creationId xmlns:a16="http://schemas.microsoft.com/office/drawing/2014/main" id="{E056716E-CBB2-4A4F-AC26-4819CA76A017}"/>
                </a:ext>
              </a:extLst>
            </p:cNvPr>
            <p:cNvGrpSpPr/>
            <p:nvPr/>
          </p:nvGrpSpPr>
          <p:grpSpPr>
            <a:xfrm>
              <a:off x="2045740" y="4935544"/>
              <a:ext cx="752136" cy="356312"/>
              <a:chOff x="57592" y="1333529"/>
              <a:chExt cx="752136" cy="356312"/>
            </a:xfrm>
          </p:grpSpPr>
          <p:sp>
            <p:nvSpPr>
              <p:cNvPr id="323" name="TextBox 7">
                <a:extLst>
                  <a:ext uri="{FF2B5EF4-FFF2-40B4-BE49-F238E27FC236}">
                    <a16:creationId xmlns:a16="http://schemas.microsoft.com/office/drawing/2014/main" id="{4E394D0A-3C99-6045-811A-864EDE0206F3}"/>
                  </a:ext>
                </a:extLst>
              </p:cNvPr>
              <p:cNvSpPr txBox="1"/>
              <p:nvPr/>
            </p:nvSpPr>
            <p:spPr>
              <a:xfrm>
                <a:off x="57592" y="1333529"/>
                <a:ext cx="65915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100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24" name="直线连接符 35">
                <a:extLst>
                  <a:ext uri="{FF2B5EF4-FFF2-40B4-BE49-F238E27FC236}">
                    <a16:creationId xmlns:a16="http://schemas.microsoft.com/office/drawing/2014/main" id="{324EBDE2-C6D3-6742-BA9F-762EF506A48D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5" name="直线连接符 36">
                <a:extLst>
                  <a:ext uri="{FF2B5EF4-FFF2-40B4-BE49-F238E27FC236}">
                    <a16:creationId xmlns:a16="http://schemas.microsoft.com/office/drawing/2014/main" id="{A859BF11-12C0-3E4D-B7C1-F2E831D7A95E}"/>
                  </a:ext>
                </a:extLst>
              </p:cNvPr>
              <p:cNvCxnSpPr/>
              <p:nvPr/>
            </p:nvCxnSpPr>
            <p:spPr>
              <a:xfrm>
                <a:off x="629728" y="157062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6" name="TextBox 7">
                <a:extLst>
                  <a:ext uri="{FF2B5EF4-FFF2-40B4-BE49-F238E27FC236}">
                    <a16:creationId xmlns:a16="http://schemas.microsoft.com/office/drawing/2014/main" id="{9264145D-242B-FF41-B5D3-469A0695C6EA}"/>
                  </a:ext>
                </a:extLst>
              </p:cNvPr>
              <p:cNvSpPr txBox="1"/>
              <p:nvPr/>
            </p:nvSpPr>
            <p:spPr>
              <a:xfrm>
                <a:off x="122904" y="144362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70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89" name="组合 33">
              <a:extLst>
                <a:ext uri="{FF2B5EF4-FFF2-40B4-BE49-F238E27FC236}">
                  <a16:creationId xmlns:a16="http://schemas.microsoft.com/office/drawing/2014/main" id="{E056716E-CBB2-4A4F-AC26-4819CA76A017}"/>
                </a:ext>
              </a:extLst>
            </p:cNvPr>
            <p:cNvGrpSpPr/>
            <p:nvPr/>
          </p:nvGrpSpPr>
          <p:grpSpPr>
            <a:xfrm>
              <a:off x="2044460" y="6519672"/>
              <a:ext cx="752136" cy="356312"/>
              <a:chOff x="57592" y="1333529"/>
              <a:chExt cx="752136" cy="356312"/>
            </a:xfrm>
          </p:grpSpPr>
          <p:sp>
            <p:nvSpPr>
              <p:cNvPr id="319" name="TextBox 7">
                <a:extLst>
                  <a:ext uri="{FF2B5EF4-FFF2-40B4-BE49-F238E27FC236}">
                    <a16:creationId xmlns:a16="http://schemas.microsoft.com/office/drawing/2014/main" id="{4E394D0A-3C99-6045-811A-864EDE0206F3}"/>
                  </a:ext>
                </a:extLst>
              </p:cNvPr>
              <p:cNvSpPr txBox="1"/>
              <p:nvPr/>
            </p:nvSpPr>
            <p:spPr>
              <a:xfrm>
                <a:off x="57592" y="1333529"/>
                <a:ext cx="659155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100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20" name="直线连接符 35">
                <a:extLst>
                  <a:ext uri="{FF2B5EF4-FFF2-40B4-BE49-F238E27FC236}">
                    <a16:creationId xmlns:a16="http://schemas.microsoft.com/office/drawing/2014/main" id="{324EBDE2-C6D3-6742-BA9F-762EF506A48D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1" name="直线连接符 36">
                <a:extLst>
                  <a:ext uri="{FF2B5EF4-FFF2-40B4-BE49-F238E27FC236}">
                    <a16:creationId xmlns:a16="http://schemas.microsoft.com/office/drawing/2014/main" id="{A859BF11-12C0-3E4D-B7C1-F2E831D7A95E}"/>
                  </a:ext>
                </a:extLst>
              </p:cNvPr>
              <p:cNvCxnSpPr/>
              <p:nvPr/>
            </p:nvCxnSpPr>
            <p:spPr>
              <a:xfrm>
                <a:off x="629728" y="157062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2" name="TextBox 7">
                <a:extLst>
                  <a:ext uri="{FF2B5EF4-FFF2-40B4-BE49-F238E27FC236}">
                    <a16:creationId xmlns:a16="http://schemas.microsoft.com/office/drawing/2014/main" id="{9264145D-242B-FF41-B5D3-469A0695C6EA}"/>
                  </a:ext>
                </a:extLst>
              </p:cNvPr>
              <p:cNvSpPr txBox="1"/>
              <p:nvPr/>
            </p:nvSpPr>
            <p:spPr>
              <a:xfrm>
                <a:off x="122904" y="144362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70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90" name="TextBox 5">
              <a:extLst>
                <a:ext uri="{FF2B5EF4-FFF2-40B4-BE49-F238E27FC236}">
                  <a16:creationId xmlns:a16="http://schemas.microsoft.com/office/drawing/2014/main" id="{78959397-3255-6F43-A7B9-6E19A887D968}"/>
                </a:ext>
              </a:extLst>
            </p:cNvPr>
            <p:cNvSpPr txBox="1"/>
            <p:nvPr/>
          </p:nvSpPr>
          <p:spPr>
            <a:xfrm>
              <a:off x="628770" y="4653655"/>
              <a:ext cx="56137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p-ERK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1" name="TextBox 5">
              <a:extLst>
                <a:ext uri="{FF2B5EF4-FFF2-40B4-BE49-F238E27FC236}">
                  <a16:creationId xmlns:a16="http://schemas.microsoft.com/office/drawing/2014/main" id="{78959397-3255-6F43-A7B9-6E19A887D968}"/>
                </a:ext>
              </a:extLst>
            </p:cNvPr>
            <p:cNvSpPr txBox="1"/>
            <p:nvPr/>
          </p:nvSpPr>
          <p:spPr>
            <a:xfrm>
              <a:off x="627490" y="5974023"/>
              <a:ext cx="4475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ERK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2" name="TextBox 5">
              <a:extLst>
                <a:ext uri="{FF2B5EF4-FFF2-40B4-BE49-F238E27FC236}">
                  <a16:creationId xmlns:a16="http://schemas.microsoft.com/office/drawing/2014/main" id="{B3604CC4-B040-B741-9919-14331CCE7B0D}"/>
                </a:ext>
              </a:extLst>
            </p:cNvPr>
            <p:cNvSpPr txBox="1"/>
            <p:nvPr/>
          </p:nvSpPr>
          <p:spPr>
            <a:xfrm>
              <a:off x="2714674" y="4653655"/>
              <a:ext cx="69602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p-STAT3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3" name="TextBox 5">
              <a:extLst>
                <a:ext uri="{FF2B5EF4-FFF2-40B4-BE49-F238E27FC236}">
                  <a16:creationId xmlns:a16="http://schemas.microsoft.com/office/drawing/2014/main" id="{B3604CC4-B040-B741-9919-14331CCE7B0D}"/>
                </a:ext>
              </a:extLst>
            </p:cNvPr>
            <p:cNvSpPr txBox="1"/>
            <p:nvPr/>
          </p:nvSpPr>
          <p:spPr>
            <a:xfrm>
              <a:off x="2713394" y="5974023"/>
              <a:ext cx="58221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STAT3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4" name="TextBox 5">
              <a:extLst>
                <a:ext uri="{FF2B5EF4-FFF2-40B4-BE49-F238E27FC236}">
                  <a16:creationId xmlns:a16="http://schemas.microsoft.com/office/drawing/2014/main" id="{B3604CC4-B040-B741-9919-14331CCE7B0D}"/>
                </a:ext>
              </a:extLst>
            </p:cNvPr>
            <p:cNvSpPr txBox="1"/>
            <p:nvPr/>
          </p:nvSpPr>
          <p:spPr>
            <a:xfrm>
              <a:off x="4795758" y="4652375"/>
              <a:ext cx="54053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-JNK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5" name="TextBox 5">
              <a:extLst>
                <a:ext uri="{FF2B5EF4-FFF2-40B4-BE49-F238E27FC236}">
                  <a16:creationId xmlns:a16="http://schemas.microsoft.com/office/drawing/2014/main" id="{B3604CC4-B040-B741-9919-14331CCE7B0D}"/>
                </a:ext>
              </a:extLst>
            </p:cNvPr>
            <p:cNvSpPr txBox="1"/>
            <p:nvPr/>
          </p:nvSpPr>
          <p:spPr>
            <a:xfrm>
              <a:off x="4794478" y="5972743"/>
              <a:ext cx="42672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JNK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96" name="组合 33">
              <a:extLst>
                <a:ext uri="{FF2B5EF4-FFF2-40B4-BE49-F238E27FC236}">
                  <a16:creationId xmlns:a16="http://schemas.microsoft.com/office/drawing/2014/main" id="{E056716E-CBB2-4A4F-AC26-4819CA76A017}"/>
                </a:ext>
              </a:extLst>
            </p:cNvPr>
            <p:cNvGrpSpPr/>
            <p:nvPr/>
          </p:nvGrpSpPr>
          <p:grpSpPr>
            <a:xfrm>
              <a:off x="4190856" y="6596390"/>
              <a:ext cx="686824" cy="356312"/>
              <a:chOff x="122904" y="1333529"/>
              <a:chExt cx="686824" cy="356312"/>
            </a:xfrm>
          </p:grpSpPr>
          <p:sp>
            <p:nvSpPr>
              <p:cNvPr id="315" name="TextBox 7">
                <a:extLst>
                  <a:ext uri="{FF2B5EF4-FFF2-40B4-BE49-F238E27FC236}">
                    <a16:creationId xmlns:a16="http://schemas.microsoft.com/office/drawing/2014/main" id="{4E394D0A-3C99-6045-811A-864EDE0206F3}"/>
                  </a:ext>
                </a:extLst>
              </p:cNvPr>
              <p:cNvSpPr txBox="1"/>
              <p:nvPr/>
            </p:nvSpPr>
            <p:spPr>
              <a:xfrm>
                <a:off x="122904" y="1333529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50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16" name="直线连接符 35">
                <a:extLst>
                  <a:ext uri="{FF2B5EF4-FFF2-40B4-BE49-F238E27FC236}">
                    <a16:creationId xmlns:a16="http://schemas.microsoft.com/office/drawing/2014/main" id="{324EBDE2-C6D3-6742-BA9F-762EF506A48D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7" name="直线连接符 36">
                <a:extLst>
                  <a:ext uri="{FF2B5EF4-FFF2-40B4-BE49-F238E27FC236}">
                    <a16:creationId xmlns:a16="http://schemas.microsoft.com/office/drawing/2014/main" id="{A859BF11-12C0-3E4D-B7C1-F2E831D7A95E}"/>
                  </a:ext>
                </a:extLst>
              </p:cNvPr>
              <p:cNvCxnSpPr/>
              <p:nvPr/>
            </p:nvCxnSpPr>
            <p:spPr>
              <a:xfrm>
                <a:off x="629728" y="157062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8" name="TextBox 7">
                <a:extLst>
                  <a:ext uri="{FF2B5EF4-FFF2-40B4-BE49-F238E27FC236}">
                    <a16:creationId xmlns:a16="http://schemas.microsoft.com/office/drawing/2014/main" id="{9264145D-242B-FF41-B5D3-469A0695C6EA}"/>
                  </a:ext>
                </a:extLst>
              </p:cNvPr>
              <p:cNvSpPr txBox="1"/>
              <p:nvPr/>
            </p:nvSpPr>
            <p:spPr>
              <a:xfrm>
                <a:off x="122904" y="144362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40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97" name="组合 33">
              <a:extLst>
                <a:ext uri="{FF2B5EF4-FFF2-40B4-BE49-F238E27FC236}">
                  <a16:creationId xmlns:a16="http://schemas.microsoft.com/office/drawing/2014/main" id="{E056716E-CBB2-4A4F-AC26-4819CA76A017}"/>
                </a:ext>
              </a:extLst>
            </p:cNvPr>
            <p:cNvGrpSpPr/>
            <p:nvPr/>
          </p:nvGrpSpPr>
          <p:grpSpPr>
            <a:xfrm>
              <a:off x="4189576" y="5268943"/>
              <a:ext cx="686824" cy="348628"/>
              <a:chOff x="122904" y="1333529"/>
              <a:chExt cx="686824" cy="348628"/>
            </a:xfrm>
          </p:grpSpPr>
          <p:sp>
            <p:nvSpPr>
              <p:cNvPr id="311" name="TextBox 7">
                <a:extLst>
                  <a:ext uri="{FF2B5EF4-FFF2-40B4-BE49-F238E27FC236}">
                    <a16:creationId xmlns:a16="http://schemas.microsoft.com/office/drawing/2014/main" id="{4E394D0A-3C99-6045-811A-864EDE0206F3}"/>
                  </a:ext>
                </a:extLst>
              </p:cNvPr>
              <p:cNvSpPr txBox="1"/>
              <p:nvPr/>
            </p:nvSpPr>
            <p:spPr>
              <a:xfrm>
                <a:off x="122904" y="1333529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50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12" name="直线连接符 35">
                <a:extLst>
                  <a:ext uri="{FF2B5EF4-FFF2-40B4-BE49-F238E27FC236}">
                    <a16:creationId xmlns:a16="http://schemas.microsoft.com/office/drawing/2014/main" id="{324EBDE2-C6D3-6742-BA9F-762EF506A48D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3" name="直线连接符 36">
                <a:extLst>
                  <a:ext uri="{FF2B5EF4-FFF2-40B4-BE49-F238E27FC236}">
                    <a16:creationId xmlns:a16="http://schemas.microsoft.com/office/drawing/2014/main" id="{A859BF11-12C0-3E4D-B7C1-F2E831D7A95E}"/>
                  </a:ext>
                </a:extLst>
              </p:cNvPr>
              <p:cNvCxnSpPr/>
              <p:nvPr/>
            </p:nvCxnSpPr>
            <p:spPr>
              <a:xfrm>
                <a:off x="629728" y="1562936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4" name="TextBox 7">
                <a:extLst>
                  <a:ext uri="{FF2B5EF4-FFF2-40B4-BE49-F238E27FC236}">
                    <a16:creationId xmlns:a16="http://schemas.microsoft.com/office/drawing/2014/main" id="{9264145D-242B-FF41-B5D3-469A0695C6EA}"/>
                  </a:ext>
                </a:extLst>
              </p:cNvPr>
              <p:cNvSpPr txBox="1"/>
              <p:nvPr/>
            </p:nvSpPr>
            <p:spPr>
              <a:xfrm>
                <a:off x="122904" y="1435936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40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98" name="组合 18">
              <a:extLst>
                <a:ext uri="{FF2B5EF4-FFF2-40B4-BE49-F238E27FC236}">
                  <a16:creationId xmlns:a16="http://schemas.microsoft.com/office/drawing/2014/main" id="{BD8A31AC-AF8E-D140-8928-915C5C70F008}"/>
                </a:ext>
              </a:extLst>
            </p:cNvPr>
            <p:cNvGrpSpPr/>
            <p:nvPr/>
          </p:nvGrpSpPr>
          <p:grpSpPr>
            <a:xfrm>
              <a:off x="17572" y="7665371"/>
              <a:ext cx="686824" cy="356312"/>
              <a:chOff x="122904" y="1333529"/>
              <a:chExt cx="686824" cy="356312"/>
            </a:xfrm>
          </p:grpSpPr>
          <p:sp>
            <p:nvSpPr>
              <p:cNvPr id="307" name="TextBox 7">
                <a:extLst>
                  <a:ext uri="{FF2B5EF4-FFF2-40B4-BE49-F238E27FC236}">
                    <a16:creationId xmlns:a16="http://schemas.microsoft.com/office/drawing/2014/main" id="{1A596930-717B-4C42-AD6E-5F38C95CF42C}"/>
                  </a:ext>
                </a:extLst>
              </p:cNvPr>
              <p:cNvSpPr txBox="1"/>
              <p:nvPr/>
            </p:nvSpPr>
            <p:spPr>
              <a:xfrm>
                <a:off x="122904" y="1333529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70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08" name="直线连接符 11">
                <a:extLst>
                  <a:ext uri="{FF2B5EF4-FFF2-40B4-BE49-F238E27FC236}">
                    <a16:creationId xmlns:a16="http://schemas.microsoft.com/office/drawing/2014/main" id="{E4C27488-6369-734F-AB84-9AA9DF8FFABA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9" name="直线连接符 16">
                <a:extLst>
                  <a:ext uri="{FF2B5EF4-FFF2-40B4-BE49-F238E27FC236}">
                    <a16:creationId xmlns:a16="http://schemas.microsoft.com/office/drawing/2014/main" id="{2E9AFD0D-C322-7E4C-8BB5-E761413C23A1}"/>
                  </a:ext>
                </a:extLst>
              </p:cNvPr>
              <p:cNvCxnSpPr/>
              <p:nvPr/>
            </p:nvCxnSpPr>
            <p:spPr>
              <a:xfrm>
                <a:off x="629728" y="157062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0" name="TextBox 7">
                <a:extLst>
                  <a:ext uri="{FF2B5EF4-FFF2-40B4-BE49-F238E27FC236}">
                    <a16:creationId xmlns:a16="http://schemas.microsoft.com/office/drawing/2014/main" id="{FB52B1B4-8640-2443-A890-9A2590C1952E}"/>
                  </a:ext>
                </a:extLst>
              </p:cNvPr>
              <p:cNvSpPr txBox="1"/>
              <p:nvPr/>
            </p:nvSpPr>
            <p:spPr>
              <a:xfrm>
                <a:off x="122904" y="144362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50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99" name="TextBox 5">
              <a:extLst>
                <a:ext uri="{FF2B5EF4-FFF2-40B4-BE49-F238E27FC236}">
                  <a16:creationId xmlns:a16="http://schemas.microsoft.com/office/drawing/2014/main" id="{78959397-3255-6F43-A7B9-6E19A887D968}"/>
                </a:ext>
              </a:extLst>
            </p:cNvPr>
            <p:cNvSpPr txBox="1"/>
            <p:nvPr/>
          </p:nvSpPr>
          <p:spPr>
            <a:xfrm>
              <a:off x="633894" y="7286707"/>
              <a:ext cx="53251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NOX4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0" name="TextBox 5">
              <a:extLst>
                <a:ext uri="{FF2B5EF4-FFF2-40B4-BE49-F238E27FC236}">
                  <a16:creationId xmlns:a16="http://schemas.microsoft.com/office/drawing/2014/main" id="{78959397-3255-6F43-A7B9-6E19A887D968}"/>
                </a:ext>
              </a:extLst>
            </p:cNvPr>
            <p:cNvSpPr txBox="1"/>
            <p:nvPr/>
          </p:nvSpPr>
          <p:spPr>
            <a:xfrm>
              <a:off x="2714978" y="7285427"/>
              <a:ext cx="63991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Arial" panose="020B0604020202020204" pitchFamily="34" charset="0"/>
                  <a:cs typeface="Arial" panose="020B0604020202020204" pitchFamily="34" charset="0"/>
                </a:rPr>
                <a:t>GAPDH</a:t>
              </a:r>
              <a:endParaRPr lang="en-SG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01" name="组合 33">
              <a:extLst>
                <a:ext uri="{FF2B5EF4-FFF2-40B4-BE49-F238E27FC236}">
                  <a16:creationId xmlns:a16="http://schemas.microsoft.com/office/drawing/2014/main" id="{E056716E-CBB2-4A4F-AC26-4819CA76A017}"/>
                </a:ext>
              </a:extLst>
            </p:cNvPr>
            <p:cNvGrpSpPr/>
            <p:nvPr/>
          </p:nvGrpSpPr>
          <p:grpSpPr>
            <a:xfrm>
              <a:off x="2108492" y="7776525"/>
              <a:ext cx="686824" cy="356312"/>
              <a:chOff x="122904" y="1333529"/>
              <a:chExt cx="686824" cy="356312"/>
            </a:xfrm>
          </p:grpSpPr>
          <p:sp>
            <p:nvSpPr>
              <p:cNvPr id="303" name="TextBox 7">
                <a:extLst>
                  <a:ext uri="{FF2B5EF4-FFF2-40B4-BE49-F238E27FC236}">
                    <a16:creationId xmlns:a16="http://schemas.microsoft.com/office/drawing/2014/main" id="{4E394D0A-3C99-6045-811A-864EDE0206F3}"/>
                  </a:ext>
                </a:extLst>
              </p:cNvPr>
              <p:cNvSpPr txBox="1"/>
              <p:nvPr/>
            </p:nvSpPr>
            <p:spPr>
              <a:xfrm>
                <a:off x="122904" y="1333529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40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04" name="直线连接符 35">
                <a:extLst>
                  <a:ext uri="{FF2B5EF4-FFF2-40B4-BE49-F238E27FC236}">
                    <a16:creationId xmlns:a16="http://schemas.microsoft.com/office/drawing/2014/main" id="{324EBDE2-C6D3-6742-BA9F-762EF506A48D}"/>
                  </a:ext>
                </a:extLst>
              </p:cNvPr>
              <p:cNvCxnSpPr/>
              <p:nvPr/>
            </p:nvCxnSpPr>
            <p:spPr>
              <a:xfrm>
                <a:off x="629728" y="145664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5" name="直线连接符 36">
                <a:extLst>
                  <a:ext uri="{FF2B5EF4-FFF2-40B4-BE49-F238E27FC236}">
                    <a16:creationId xmlns:a16="http://schemas.microsoft.com/office/drawing/2014/main" id="{A859BF11-12C0-3E4D-B7C1-F2E831D7A95E}"/>
                  </a:ext>
                </a:extLst>
              </p:cNvPr>
              <p:cNvCxnSpPr/>
              <p:nvPr/>
            </p:nvCxnSpPr>
            <p:spPr>
              <a:xfrm>
                <a:off x="629728" y="1570620"/>
                <a:ext cx="180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6" name="TextBox 7">
                <a:extLst>
                  <a:ext uri="{FF2B5EF4-FFF2-40B4-BE49-F238E27FC236}">
                    <a16:creationId xmlns:a16="http://schemas.microsoft.com/office/drawing/2014/main" id="{9264145D-242B-FF41-B5D3-469A0695C6EA}"/>
                  </a:ext>
                </a:extLst>
              </p:cNvPr>
              <p:cNvSpPr txBox="1"/>
              <p:nvPr/>
            </p:nvSpPr>
            <p:spPr>
              <a:xfrm>
                <a:off x="122904" y="1443620"/>
                <a:ext cx="588623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>
                    <a:latin typeface="Arial" panose="020B0604020202020204" pitchFamily="34" charset="0"/>
                    <a:cs typeface="Arial" panose="020B0604020202020204" pitchFamily="34" charset="0"/>
                  </a:rPr>
                  <a:t>35 </a:t>
                </a:r>
                <a:r>
                  <a:rPr lang="en-US" sz="1000" dirty="0" err="1">
                    <a:latin typeface="Arial" panose="020B0604020202020204" pitchFamily="34" charset="0"/>
                    <a:cs typeface="Arial" panose="020B0604020202020204" pitchFamily="34" charset="0"/>
                  </a:rPr>
                  <a:t>kDa</a:t>
                </a:r>
                <a:endParaRPr lang="en-SG" sz="1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76" name="Rectangle 285">
              <a:extLst>
                <a:ext uri="{FF2B5EF4-FFF2-40B4-BE49-F238E27FC236}">
                  <a16:creationId xmlns:a16="http://schemas.microsoft.com/office/drawing/2014/main" id="{80DA2E64-8321-964C-85ED-B7F37CED0EFD}"/>
                </a:ext>
              </a:extLst>
            </p:cNvPr>
            <p:cNvSpPr/>
            <p:nvPr/>
          </p:nvSpPr>
          <p:spPr>
            <a:xfrm>
              <a:off x="976130" y="7815144"/>
              <a:ext cx="916871" cy="81978"/>
            </a:xfrm>
            <a:prstGeom prst="rect">
              <a:avLst/>
            </a:prstGeom>
            <a:noFill/>
            <a:ln>
              <a:solidFill>
                <a:schemeClr val="tx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SG"/>
            </a:p>
          </p:txBody>
        </p:sp>
      </p:grpSp>
    </p:spTree>
    <p:extLst>
      <p:ext uri="{BB962C8B-B14F-4D97-AF65-F5344CB8AC3E}">
        <p14:creationId xmlns:p14="http://schemas.microsoft.com/office/powerpoint/2010/main" val="18566293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962</TotalTime>
  <Words>158</Words>
  <Application>Microsoft Office PowerPoint</Application>
  <PresentationFormat>A4 Paper (210x297 mm)</PresentationFormat>
  <Paragraphs>94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等线</vt:lpstr>
      <vt:lpstr>等线 Light</vt:lpstr>
      <vt:lpstr>Arial</vt:lpstr>
      <vt:lpstr>Calibri</vt:lpstr>
      <vt:lpstr>Calibri Light</vt:lpstr>
      <vt:lpstr>Office 主题​​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Z9</dc:creator>
  <cp:lastModifiedBy>Windows User</cp:lastModifiedBy>
  <cp:revision>106</cp:revision>
  <dcterms:created xsi:type="dcterms:W3CDTF">2020-10-20T14:20:43Z</dcterms:created>
  <dcterms:modified xsi:type="dcterms:W3CDTF">2021-08-19T05:25:08Z</dcterms:modified>
</cp:coreProperties>
</file>